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3.xml" ContentType="application/vnd.openxmlformats-officedocument.theme+xml"/>
  <Override PartName="/ppt/tags/tag8.xml" ContentType="application/vnd.openxmlformats-officedocument.presentationml.tags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4.xml" ContentType="application/vnd.openxmlformats-officedocument.them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5.xml" ContentType="application/vnd.openxmlformats-officedocument.them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6.xml" ContentType="application/vnd.openxmlformats-officedocument.theme+xml"/>
  <Override PartName="/ppt/tags/tag33.xml" ContentType="application/vnd.openxmlformats-officedocument.presentationml.tags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theme/theme7.xml" ContentType="application/vnd.openxmlformats-officedocument.them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theme/theme8.xml" ContentType="application/vnd.openxmlformats-officedocument.theme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9.xml" ContentType="application/vnd.openxmlformats-officedocument.theme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theme/theme10.xml" ContentType="application/vnd.openxmlformats-officedocument.theme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theme/theme11.xml" ContentType="application/vnd.openxmlformats-officedocument.theme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theme/theme12.xml" ContentType="application/vnd.openxmlformats-officedocument.theme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theme/theme13.xml" ContentType="application/vnd.openxmlformats-officedocument.theme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theme/theme14.xml" ContentType="application/vnd.openxmlformats-officedocument.theme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theme/theme15.xml" ContentType="application/vnd.openxmlformats-officedocument.theme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theme/theme16.xml" ContentType="application/vnd.openxmlformats-officedocument.theme+xml"/>
  <Override PartName="/ppt/tags/tag98.xml" ContentType="application/vnd.openxmlformats-officedocument.presentationml.tags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theme/theme17.xml" ContentType="application/vnd.openxmlformats-officedocument.theme+xml"/>
  <Override PartName="/ppt/tags/tag99.xml" ContentType="application/vnd.openxmlformats-officedocument.presentationml.tags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theme/theme18.xml" ContentType="application/vnd.openxmlformats-officedocument.theme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theme/theme19.xml" ContentType="application/vnd.openxmlformats-officedocument.theme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theme/theme20.xml" ContentType="application/vnd.openxmlformats-officedocument.theme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theme/theme21.xml" ContentType="application/vnd.openxmlformats-officedocument.theme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slideLayouts/slideLayout421.xml" ContentType="application/vnd.openxmlformats-officedocument.presentationml.slideLayout+xml"/>
  <Override PartName="/ppt/slideLayouts/slideLayout422.xml" ContentType="application/vnd.openxmlformats-officedocument.presentationml.slideLayout+xml"/>
  <Override PartName="/ppt/slideLayouts/slideLayout423.xml" ContentType="application/vnd.openxmlformats-officedocument.presentationml.slideLayout+xml"/>
  <Override PartName="/ppt/slideLayouts/slideLayout424.xml" ContentType="application/vnd.openxmlformats-officedocument.presentationml.slideLayout+xml"/>
  <Override PartName="/ppt/slideLayouts/slideLayout425.xml" ContentType="application/vnd.openxmlformats-officedocument.presentationml.slideLayout+xml"/>
  <Override PartName="/ppt/slideLayouts/slideLayout426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428.xml" ContentType="application/vnd.openxmlformats-officedocument.presentationml.slideLayout+xml"/>
  <Override PartName="/ppt/slideLayouts/slideLayout429.xml" ContentType="application/vnd.openxmlformats-officedocument.presentationml.slideLayout+xml"/>
  <Override PartName="/ppt/slideLayouts/slideLayout430.xml" ContentType="application/vnd.openxmlformats-officedocument.presentationml.slideLayout+xml"/>
  <Override PartName="/ppt/slideLayouts/slideLayout431.xml" ContentType="application/vnd.openxmlformats-officedocument.presentationml.slideLayout+xml"/>
  <Override PartName="/ppt/slideLayouts/slideLayout432.xml" ContentType="application/vnd.openxmlformats-officedocument.presentationml.slideLayout+xml"/>
  <Override PartName="/ppt/slideLayouts/slideLayout433.xml" ContentType="application/vnd.openxmlformats-officedocument.presentationml.slideLayout+xml"/>
  <Override PartName="/ppt/slideLayouts/slideLayout434.xml" ContentType="application/vnd.openxmlformats-officedocument.presentationml.slideLayout+xml"/>
  <Override PartName="/ppt/slideLayouts/slideLayout435.xml" ContentType="application/vnd.openxmlformats-officedocument.presentationml.slideLayout+xml"/>
  <Override PartName="/ppt/slideLayouts/slideLayout436.xml" ContentType="application/vnd.openxmlformats-officedocument.presentationml.slideLayout+xml"/>
  <Override PartName="/ppt/slideLayouts/slideLayout437.xml" ContentType="application/vnd.openxmlformats-officedocument.presentationml.slideLayout+xml"/>
  <Override PartName="/ppt/slideLayouts/slideLayout438.xml" ContentType="application/vnd.openxmlformats-officedocument.presentationml.slideLayout+xml"/>
  <Override PartName="/ppt/slideLayouts/slideLayout439.xml" ContentType="application/vnd.openxmlformats-officedocument.presentationml.slideLayout+xml"/>
  <Override PartName="/ppt/theme/theme22.xml" ContentType="application/vnd.openxmlformats-officedocument.theme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slideLayouts/slideLayout440.xml" ContentType="application/vnd.openxmlformats-officedocument.presentationml.slideLayout+xml"/>
  <Override PartName="/ppt/slideLayouts/slideLayout441.xml" ContentType="application/vnd.openxmlformats-officedocument.presentationml.slideLayout+xml"/>
  <Override PartName="/ppt/slideLayouts/slideLayout442.xml" ContentType="application/vnd.openxmlformats-officedocument.presentationml.slideLayout+xml"/>
  <Override PartName="/ppt/slideLayouts/slideLayout443.xml" ContentType="application/vnd.openxmlformats-officedocument.presentationml.slideLayout+xml"/>
  <Override PartName="/ppt/slideLayouts/slideLayout444.xml" ContentType="application/vnd.openxmlformats-officedocument.presentationml.slideLayout+xml"/>
  <Override PartName="/ppt/slideLayouts/slideLayout445.xml" ContentType="application/vnd.openxmlformats-officedocument.presentationml.slideLayout+xml"/>
  <Override PartName="/ppt/slideLayouts/slideLayout446.xml" ContentType="application/vnd.openxmlformats-officedocument.presentationml.slideLayout+xml"/>
  <Override PartName="/ppt/slideLayouts/slideLayout447.xml" ContentType="application/vnd.openxmlformats-officedocument.presentationml.slideLayout+xml"/>
  <Override PartName="/ppt/slideLayouts/slideLayout448.xml" ContentType="application/vnd.openxmlformats-officedocument.presentationml.slideLayout+xml"/>
  <Override PartName="/ppt/slideLayouts/slideLayout449.xml" ContentType="application/vnd.openxmlformats-officedocument.presentationml.slideLayout+xml"/>
  <Override PartName="/ppt/slideLayouts/slideLayout450.xml" ContentType="application/vnd.openxmlformats-officedocument.presentationml.slideLayout+xml"/>
  <Override PartName="/ppt/slideLayouts/slideLayout451.xml" ContentType="application/vnd.openxmlformats-officedocument.presentationml.slideLayout+xml"/>
  <Override PartName="/ppt/slideLayouts/slideLayout452.xml" ContentType="application/vnd.openxmlformats-officedocument.presentationml.slideLayout+xml"/>
  <Override PartName="/ppt/slideLayouts/slideLayout453.xml" ContentType="application/vnd.openxmlformats-officedocument.presentationml.slideLayout+xml"/>
  <Override PartName="/ppt/slideLayouts/slideLayout454.xml" ContentType="application/vnd.openxmlformats-officedocument.presentationml.slideLayout+xml"/>
  <Override PartName="/ppt/slideLayouts/slideLayout455.xml" ContentType="application/vnd.openxmlformats-officedocument.presentationml.slideLayout+xml"/>
  <Override PartName="/ppt/slideLayouts/slideLayout456.xml" ContentType="application/vnd.openxmlformats-officedocument.presentationml.slideLayout+xml"/>
  <Override PartName="/ppt/slideLayouts/slideLayout457.xml" ContentType="application/vnd.openxmlformats-officedocument.presentationml.slideLayout+xml"/>
  <Override PartName="/ppt/theme/theme23.xml" ContentType="application/vnd.openxmlformats-officedocument.theme+xml"/>
  <Override PartName="/ppt/tags/tag116.xml" ContentType="application/vnd.openxmlformats-officedocument.presentationml.tags+xml"/>
  <Override PartName="/ppt/slideLayouts/slideLayout458.xml" ContentType="application/vnd.openxmlformats-officedocument.presentationml.slideLayout+xml"/>
  <Override PartName="/ppt/slideLayouts/slideLayout459.xml" ContentType="application/vnd.openxmlformats-officedocument.presentationml.slideLayout+xml"/>
  <Override PartName="/ppt/slideLayouts/slideLayout460.xml" ContentType="application/vnd.openxmlformats-officedocument.presentationml.slideLayout+xml"/>
  <Override PartName="/ppt/slideLayouts/slideLayout461.xml" ContentType="application/vnd.openxmlformats-officedocument.presentationml.slideLayout+xml"/>
  <Override PartName="/ppt/slideLayouts/slideLayout462.xml" ContentType="application/vnd.openxmlformats-officedocument.presentationml.slideLayout+xml"/>
  <Override PartName="/ppt/slideLayouts/slideLayout463.xml" ContentType="application/vnd.openxmlformats-officedocument.presentationml.slideLayout+xml"/>
  <Override PartName="/ppt/slideLayouts/slideLayout464.xml" ContentType="application/vnd.openxmlformats-officedocument.presentationml.slideLayout+xml"/>
  <Override PartName="/ppt/slideLayouts/slideLayout465.xml" ContentType="application/vnd.openxmlformats-officedocument.presentationml.slideLayout+xml"/>
  <Override PartName="/ppt/slideLayouts/slideLayout466.xml" ContentType="application/vnd.openxmlformats-officedocument.presentationml.slideLayout+xml"/>
  <Override PartName="/ppt/slideLayouts/slideLayout467.xml" ContentType="application/vnd.openxmlformats-officedocument.presentationml.slideLayout+xml"/>
  <Override PartName="/ppt/slideLayouts/slideLayout468.xml" ContentType="application/vnd.openxmlformats-officedocument.presentationml.slideLayout+xml"/>
  <Override PartName="/ppt/slideLayouts/slideLayout469.xml" ContentType="application/vnd.openxmlformats-officedocument.presentationml.slideLayout+xml"/>
  <Override PartName="/ppt/slideLayouts/slideLayout470.xml" ContentType="application/vnd.openxmlformats-officedocument.presentationml.slideLayout+xml"/>
  <Override PartName="/ppt/slideLayouts/slideLayout471.xml" ContentType="application/vnd.openxmlformats-officedocument.presentationml.slideLayout+xml"/>
  <Override PartName="/ppt/slideLayouts/slideLayout472.xml" ContentType="application/vnd.openxmlformats-officedocument.presentationml.slideLayout+xml"/>
  <Override PartName="/ppt/slideLayouts/slideLayout473.xml" ContentType="application/vnd.openxmlformats-officedocument.presentationml.slideLayout+xml"/>
  <Override PartName="/ppt/slideLayouts/slideLayout474.xml" ContentType="application/vnd.openxmlformats-officedocument.presentationml.slideLayout+xml"/>
  <Override PartName="/ppt/slideLayouts/slideLayout475.xml" ContentType="application/vnd.openxmlformats-officedocument.presentationml.slideLayout+xml"/>
  <Override PartName="/ppt/theme/theme24.xml" ContentType="application/vnd.openxmlformats-officedocument.theme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slideLayouts/slideLayout476.xml" ContentType="application/vnd.openxmlformats-officedocument.presentationml.slideLayout+xml"/>
  <Override PartName="/ppt/slideLayouts/slideLayout477.xml" ContentType="application/vnd.openxmlformats-officedocument.presentationml.slideLayout+xml"/>
  <Override PartName="/ppt/slideLayouts/slideLayout478.xml" ContentType="application/vnd.openxmlformats-officedocument.presentationml.slideLayout+xml"/>
  <Override PartName="/ppt/slideLayouts/slideLayout479.xml" ContentType="application/vnd.openxmlformats-officedocument.presentationml.slideLayout+xml"/>
  <Override PartName="/ppt/slideLayouts/slideLayout480.xml" ContentType="application/vnd.openxmlformats-officedocument.presentationml.slideLayout+xml"/>
  <Override PartName="/ppt/slideLayouts/slideLayout481.xml" ContentType="application/vnd.openxmlformats-officedocument.presentationml.slideLayout+xml"/>
  <Override PartName="/ppt/slideLayouts/slideLayout482.xml" ContentType="application/vnd.openxmlformats-officedocument.presentationml.slideLayout+xml"/>
  <Override PartName="/ppt/slideLayouts/slideLayout483.xml" ContentType="application/vnd.openxmlformats-officedocument.presentationml.slideLayout+xml"/>
  <Override PartName="/ppt/slideLayouts/slideLayout484.xml" ContentType="application/vnd.openxmlformats-officedocument.presentationml.slideLayout+xml"/>
  <Override PartName="/ppt/slideLayouts/slideLayout485.xml" ContentType="application/vnd.openxmlformats-officedocument.presentationml.slideLayout+xml"/>
  <Override PartName="/ppt/slideLayouts/slideLayout486.xml" ContentType="application/vnd.openxmlformats-officedocument.presentationml.slideLayout+xml"/>
  <Override PartName="/ppt/slideLayouts/slideLayout487.xml" ContentType="application/vnd.openxmlformats-officedocument.presentationml.slideLayout+xml"/>
  <Override PartName="/ppt/slideLayouts/slideLayout488.xml" ContentType="application/vnd.openxmlformats-officedocument.presentationml.slideLayout+xml"/>
  <Override PartName="/ppt/slideLayouts/slideLayout489.xml" ContentType="application/vnd.openxmlformats-officedocument.presentationml.slideLayout+xml"/>
  <Override PartName="/ppt/slideLayouts/slideLayout490.xml" ContentType="application/vnd.openxmlformats-officedocument.presentationml.slideLayout+xml"/>
  <Override PartName="/ppt/slideLayouts/slideLayout491.xml" ContentType="application/vnd.openxmlformats-officedocument.presentationml.slideLayout+xml"/>
  <Override PartName="/ppt/slideLayouts/slideLayout492.xml" ContentType="application/vnd.openxmlformats-officedocument.presentationml.slideLayout+xml"/>
  <Override PartName="/ppt/slideLayouts/slideLayout493.xml" ContentType="application/vnd.openxmlformats-officedocument.presentationml.slideLayout+xml"/>
  <Override PartName="/ppt/theme/theme25.xml" ContentType="application/vnd.openxmlformats-officedocument.theme+xml"/>
  <Override PartName="/ppt/theme/theme2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  <p:sldMasterId id="2147483736" r:id="rId5"/>
    <p:sldMasterId id="2147483761" r:id="rId6"/>
    <p:sldMasterId id="2147483845" r:id="rId7"/>
    <p:sldMasterId id="2147483866" r:id="rId8"/>
    <p:sldMasterId id="2147483909" r:id="rId9"/>
    <p:sldMasterId id="2147484030" r:id="rId10"/>
    <p:sldMasterId id="2147484081" r:id="rId11"/>
    <p:sldMasterId id="2147484103" r:id="rId12"/>
    <p:sldMasterId id="2147484122" r:id="rId13"/>
    <p:sldMasterId id="2147484144" r:id="rId14"/>
    <p:sldMasterId id="2147484162" r:id="rId15"/>
    <p:sldMasterId id="2147484184" r:id="rId16"/>
    <p:sldMasterId id="2147484206" r:id="rId17"/>
    <p:sldMasterId id="2147484228" r:id="rId18"/>
    <p:sldMasterId id="2147484248" r:id="rId19"/>
    <p:sldMasterId id="2147484270" r:id="rId20"/>
    <p:sldMasterId id="2147484297" r:id="rId21"/>
    <p:sldMasterId id="2147484331" r:id="rId22"/>
    <p:sldMasterId id="2147484354" r:id="rId23"/>
    <p:sldMasterId id="2147484377" r:id="rId24"/>
    <p:sldMasterId id="2147484408" r:id="rId25"/>
    <p:sldMasterId id="2147484443" r:id="rId26"/>
    <p:sldMasterId id="2147484462" r:id="rId27"/>
    <p:sldMasterId id="2147484481" r:id="rId28"/>
  </p:sldMasterIdLst>
  <p:notesMasterIdLst>
    <p:notesMasterId r:id="rId38"/>
  </p:notesMasterIdLst>
  <p:sldIdLst>
    <p:sldId id="2134805311" r:id="rId29"/>
    <p:sldId id="2134805312" r:id="rId30"/>
    <p:sldId id="2134805322" r:id="rId31"/>
    <p:sldId id="2134805313" r:id="rId32"/>
    <p:sldId id="2134805314" r:id="rId33"/>
    <p:sldId id="2134805316" r:id="rId34"/>
    <p:sldId id="2134805299" r:id="rId35"/>
    <p:sldId id="2134805297" r:id="rId36"/>
    <p:sldId id="2134805281" r:id="rId37"/>
  </p:sldIdLst>
  <p:sldSz cx="9144000" cy="5143500" type="screen16x9"/>
  <p:notesSz cx="6735763" cy="9866313"/>
  <p:embeddedFontLst>
    <p:embeddedFont>
      <p:font typeface="Anticimex Sans" panose="020B0604020202020204" charset="0"/>
      <p:regular r:id="rId39"/>
      <p:bold r:id="rId40"/>
    </p:embeddedFont>
    <p:embeddedFont>
      <p:font typeface="Calibri" panose="020F0502020204030204" pitchFamily="34" charset="0"/>
      <p:regular r:id="rId41"/>
      <p:bold r:id="rId42"/>
      <p:italic r:id="rId43"/>
      <p:boldItalic r:id="rId44"/>
    </p:embeddedFont>
    <p:embeddedFont>
      <p:font typeface="Calibri Light" panose="020F0302020204030204" pitchFamily="34" charset="0"/>
      <p:regular r:id="rId45"/>
      <p:italic r:id="rId46"/>
    </p:embeddedFont>
  </p:embeddedFontLst>
  <p:custDataLst>
    <p:tags r:id="rId47"/>
  </p:custDataLst>
  <p:defaultTextStyle>
    <a:defPPr>
      <a:defRPr lang="sv-SE"/>
    </a:defPPr>
    <a:lvl1pPr marL="0" algn="l" defTabSz="81632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408163" algn="l" defTabSz="81632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816326" algn="l" defTabSz="81632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224489" algn="l" defTabSz="81632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1632652" algn="l" defTabSz="81632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2040815" algn="l" defTabSz="81632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2448978" algn="l" defTabSz="81632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2857141" algn="l" defTabSz="81632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3265303" algn="l" defTabSz="81632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E8ED"/>
    <a:srgbClr val="CCCDDA"/>
    <a:srgbClr val="F5F6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1" autoAdjust="0"/>
    <p:restoredTop sz="90247" autoAdjust="0"/>
  </p:normalViewPr>
  <p:slideViewPr>
    <p:cSldViewPr snapToGrid="0">
      <p:cViewPr varScale="1">
        <p:scale>
          <a:sx n="146" d="100"/>
          <a:sy n="146" d="100"/>
        </p:scale>
        <p:origin x="63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26" Type="http://schemas.openxmlformats.org/officeDocument/2006/relationships/slideMaster" Target="slideMasters/slideMaster23.xml"/><Relationship Id="rId39" Type="http://schemas.openxmlformats.org/officeDocument/2006/relationships/font" Target="fonts/font1.fntdata"/><Relationship Id="rId21" Type="http://schemas.openxmlformats.org/officeDocument/2006/relationships/slideMaster" Target="slideMasters/slideMaster18.xml"/><Relationship Id="rId34" Type="http://schemas.openxmlformats.org/officeDocument/2006/relationships/slide" Target="slides/slide6.xml"/><Relationship Id="rId42" Type="http://schemas.openxmlformats.org/officeDocument/2006/relationships/font" Target="fonts/font4.fntdata"/><Relationship Id="rId47" Type="http://schemas.openxmlformats.org/officeDocument/2006/relationships/tags" Target="tags/tag1.xml"/><Relationship Id="rId50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9" Type="http://schemas.openxmlformats.org/officeDocument/2006/relationships/slide" Target="slides/slide1.xml"/><Relationship Id="rId11" Type="http://schemas.openxmlformats.org/officeDocument/2006/relationships/slideMaster" Target="slideMasters/slideMaster8.xml"/><Relationship Id="rId24" Type="http://schemas.openxmlformats.org/officeDocument/2006/relationships/slideMaster" Target="slideMasters/slideMaster21.xml"/><Relationship Id="rId32" Type="http://schemas.openxmlformats.org/officeDocument/2006/relationships/slide" Target="slides/slide4.xml"/><Relationship Id="rId37" Type="http://schemas.openxmlformats.org/officeDocument/2006/relationships/slide" Target="slides/slide9.xml"/><Relationship Id="rId40" Type="http://schemas.openxmlformats.org/officeDocument/2006/relationships/font" Target="fonts/font2.fntdata"/><Relationship Id="rId45" Type="http://schemas.openxmlformats.org/officeDocument/2006/relationships/font" Target="fonts/font7.fntdata"/><Relationship Id="rId5" Type="http://schemas.openxmlformats.org/officeDocument/2006/relationships/slideMaster" Target="slideMasters/slideMaster2.xml"/><Relationship Id="rId15" Type="http://schemas.openxmlformats.org/officeDocument/2006/relationships/slideMaster" Target="slideMasters/slideMaster12.xml"/><Relationship Id="rId23" Type="http://schemas.openxmlformats.org/officeDocument/2006/relationships/slideMaster" Target="slideMasters/slideMaster20.xml"/><Relationship Id="rId28" Type="http://schemas.openxmlformats.org/officeDocument/2006/relationships/slideMaster" Target="slideMasters/slideMaster25.xml"/><Relationship Id="rId36" Type="http://schemas.openxmlformats.org/officeDocument/2006/relationships/slide" Target="slides/slide8.xml"/><Relationship Id="rId49" Type="http://schemas.openxmlformats.org/officeDocument/2006/relationships/viewProps" Target="viewProps.xml"/><Relationship Id="rId10" Type="http://schemas.openxmlformats.org/officeDocument/2006/relationships/slideMaster" Target="slideMasters/slideMaster7.xml"/><Relationship Id="rId19" Type="http://schemas.openxmlformats.org/officeDocument/2006/relationships/slideMaster" Target="slideMasters/slideMaster16.xml"/><Relationship Id="rId31" Type="http://schemas.openxmlformats.org/officeDocument/2006/relationships/slide" Target="slides/slide3.xml"/><Relationship Id="rId44" Type="http://schemas.openxmlformats.org/officeDocument/2006/relationships/font" Target="fonts/font6.fntdata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Master" Target="slideMasters/slideMaster19.xml"/><Relationship Id="rId27" Type="http://schemas.openxmlformats.org/officeDocument/2006/relationships/slideMaster" Target="slideMasters/slideMaster24.xml"/><Relationship Id="rId30" Type="http://schemas.openxmlformats.org/officeDocument/2006/relationships/slide" Target="slides/slide2.xml"/><Relationship Id="rId35" Type="http://schemas.openxmlformats.org/officeDocument/2006/relationships/slide" Target="slides/slide7.xml"/><Relationship Id="rId43" Type="http://schemas.openxmlformats.org/officeDocument/2006/relationships/font" Target="fonts/font5.fntdata"/><Relationship Id="rId48" Type="http://schemas.openxmlformats.org/officeDocument/2006/relationships/presProps" Target="presProps.xml"/><Relationship Id="rId8" Type="http://schemas.openxmlformats.org/officeDocument/2006/relationships/slideMaster" Target="slideMasters/slideMaster5.xml"/><Relationship Id="rId51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Master" Target="slideMasters/slideMaster22.xml"/><Relationship Id="rId33" Type="http://schemas.openxmlformats.org/officeDocument/2006/relationships/slide" Target="slides/slide5.xml"/><Relationship Id="rId38" Type="http://schemas.openxmlformats.org/officeDocument/2006/relationships/notesMaster" Target="notesMasters/notesMaster1.xml"/><Relationship Id="rId46" Type="http://schemas.openxmlformats.org/officeDocument/2006/relationships/font" Target="fonts/font8.fntdata"/><Relationship Id="rId20" Type="http://schemas.openxmlformats.org/officeDocument/2006/relationships/slideMaster" Target="slideMasters/slideMaster17.xml"/><Relationship Id="rId41" Type="http://schemas.openxmlformats.org/officeDocument/2006/relationships/font" Target="fonts/font3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42CB1-F3C2-45CC-B902-091BE69DD686}" type="datetimeFigureOut">
              <a:rPr lang="sv-SE" smtClean="0"/>
              <a:t>2023-09-13</a:t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ECD912-8BC4-4804-B00B-244D1E91C85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766946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8163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88BF79-9A00-4B81-B77D-242BBC6E41C2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8163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12761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8163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88BF79-9A00-4B81-B77D-242BBC6E41C2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8163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50344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8163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88BF79-9A00-4B81-B77D-242BBC6E41C2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8163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31867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8163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88BF79-9A00-4B81-B77D-242BBC6E41C2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8163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1794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8163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88BF79-9A00-4B81-B77D-242BBC6E41C2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8163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70801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8163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88BF79-9A00-4B81-B77D-242BBC6E41C2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8163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68090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8163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00709F-7296-4FC0-870C-E4833405288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8163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04994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4" Type="http://schemas.openxmlformats.org/officeDocument/2006/relationships/image" Target="../media/image1.emf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8.bin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14.xml"/><Relationship Id="rId4" Type="http://schemas.openxmlformats.org/officeDocument/2006/relationships/image" Target="../media/image1.emf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15.xml"/><Relationship Id="rId4" Type="http://schemas.openxmlformats.org/officeDocument/2006/relationships/image" Target="../media/image7.emf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16.xml"/><Relationship Id="rId4" Type="http://schemas.openxmlformats.org/officeDocument/2006/relationships/image" Target="../media/image7.emf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17.xml"/><Relationship Id="rId4" Type="http://schemas.openxmlformats.org/officeDocument/2006/relationships/image" Target="../media/image7.emf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18.xml"/><Relationship Id="rId4" Type="http://schemas.openxmlformats.org/officeDocument/2006/relationships/image" Target="../media/image1.emf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19.xml"/><Relationship Id="rId4" Type="http://schemas.openxmlformats.org/officeDocument/2006/relationships/image" Target="../media/image7.emf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20.xml"/><Relationship Id="rId4" Type="http://schemas.openxmlformats.org/officeDocument/2006/relationships/image" Target="../media/image7.emf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21.xml"/><Relationship Id="rId4" Type="http://schemas.openxmlformats.org/officeDocument/2006/relationships/image" Target="../media/image7.emf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22.xml"/><Relationship Id="rId4" Type="http://schemas.openxmlformats.org/officeDocument/2006/relationships/image" Target="../media/image7.emf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23.xml"/><Relationship Id="rId4" Type="http://schemas.openxmlformats.org/officeDocument/2006/relationships/image" Target="../media/image7.emf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24.xml"/><Relationship Id="rId4" Type="http://schemas.openxmlformats.org/officeDocument/2006/relationships/image" Target="../media/image7.emf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25.xml"/><Relationship Id="rId4" Type="http://schemas.openxmlformats.org/officeDocument/2006/relationships/image" Target="../media/image7.emf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26.xml"/><Relationship Id="rId4" Type="http://schemas.openxmlformats.org/officeDocument/2006/relationships/image" Target="../media/image7.emf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27.xml"/><Relationship Id="rId4" Type="http://schemas.openxmlformats.org/officeDocument/2006/relationships/image" Target="../media/image7.emf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28.xml"/><Relationship Id="rId5" Type="http://schemas.openxmlformats.org/officeDocument/2006/relationships/image" Target="../media/image2.emf"/><Relationship Id="rId4" Type="http://schemas.openxmlformats.org/officeDocument/2006/relationships/image" Target="../media/image7.emf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29.xml"/><Relationship Id="rId5" Type="http://schemas.openxmlformats.org/officeDocument/2006/relationships/image" Target="../media/image3.png"/><Relationship Id="rId4" Type="http://schemas.openxmlformats.org/officeDocument/2006/relationships/image" Target="../media/image7.emf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30.xml"/><Relationship Id="rId4" Type="http://schemas.openxmlformats.org/officeDocument/2006/relationships/image" Target="../media/image7.emf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31.xml"/><Relationship Id="rId5" Type="http://schemas.openxmlformats.org/officeDocument/2006/relationships/image" Target="../media/image2.emf"/><Relationship Id="rId4" Type="http://schemas.openxmlformats.org/officeDocument/2006/relationships/image" Target="../media/image8.emf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32.xml"/><Relationship Id="rId4" Type="http://schemas.openxmlformats.org/officeDocument/2006/relationships/image" Target="../media/image9.emf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7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7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5" Type="http://schemas.openxmlformats.org/officeDocument/2006/relationships/image" Target="../media/image11.emf"/><Relationship Id="rId4" Type="http://schemas.openxmlformats.org/officeDocument/2006/relationships/oleObject" Target="../embeddings/oleObject31.bin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Master" Target="../slideMasters/slideMaster8.xml"/><Relationship Id="rId1" Type="http://schemas.openxmlformats.org/officeDocument/2006/relationships/tags" Target="../tags/tag38.xml"/><Relationship Id="rId4" Type="http://schemas.openxmlformats.org/officeDocument/2006/relationships/image" Target="../media/image1.emf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Master" Target="../slideMasters/slideMaster8.xml"/><Relationship Id="rId1" Type="http://schemas.openxmlformats.org/officeDocument/2006/relationships/tags" Target="../tags/tag39.xml"/><Relationship Id="rId4" Type="http://schemas.openxmlformats.org/officeDocument/2006/relationships/image" Target="../media/image1.emf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8.xml"/></Relationships>
</file>

<file path=ppt/slideLayouts/_rels/slideLayout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8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5.bin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8.xml"/></Relationships>
</file>

<file path=ppt/slideLayouts/_rels/slideLayout16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slideMaster" Target="../slideMasters/slideMaster9.xml"/><Relationship Id="rId1" Type="http://schemas.openxmlformats.org/officeDocument/2006/relationships/tags" Target="../tags/tag43.xml"/><Relationship Id="rId4" Type="http://schemas.openxmlformats.org/officeDocument/2006/relationships/image" Target="../media/image1.emf"/></Relationships>
</file>

<file path=ppt/slideLayouts/_rels/slideLayout16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Master" Target="../slideMasters/slideMaster9.xml"/><Relationship Id="rId1" Type="http://schemas.openxmlformats.org/officeDocument/2006/relationships/tags" Target="../tags/tag44.xml"/><Relationship Id="rId4" Type="http://schemas.openxmlformats.org/officeDocument/2006/relationships/image" Target="../media/image7.emf"/></Relationships>
</file>

<file path=ppt/slideLayouts/_rels/slideLayout16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2" Type="http://schemas.openxmlformats.org/officeDocument/2006/relationships/slideMaster" Target="../slideMasters/slideMaster9.xml"/><Relationship Id="rId1" Type="http://schemas.openxmlformats.org/officeDocument/2006/relationships/tags" Target="../tags/tag45.xml"/><Relationship Id="rId4" Type="http://schemas.openxmlformats.org/officeDocument/2006/relationships/image" Target="../media/image7.emf"/></Relationships>
</file>

<file path=ppt/slideLayouts/_rels/slideLayout16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.bin"/><Relationship Id="rId2" Type="http://schemas.openxmlformats.org/officeDocument/2006/relationships/slideMaster" Target="../slideMasters/slideMaster9.xml"/><Relationship Id="rId1" Type="http://schemas.openxmlformats.org/officeDocument/2006/relationships/tags" Target="../tags/tag46.xml"/><Relationship Id="rId4" Type="http://schemas.openxmlformats.org/officeDocument/2006/relationships/image" Target="../media/image7.emf"/></Relationships>
</file>

<file path=ppt/slideLayouts/_rels/slideLayout16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.bin"/><Relationship Id="rId2" Type="http://schemas.openxmlformats.org/officeDocument/2006/relationships/slideMaster" Target="../slideMasters/slideMaster9.xml"/><Relationship Id="rId1" Type="http://schemas.openxmlformats.org/officeDocument/2006/relationships/tags" Target="../tags/tag47.xml"/><Relationship Id="rId4" Type="http://schemas.openxmlformats.org/officeDocument/2006/relationships/image" Target="../media/image1.emf"/></Relationships>
</file>

<file path=ppt/slideLayouts/_rels/slideLayout16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2.bin"/><Relationship Id="rId2" Type="http://schemas.openxmlformats.org/officeDocument/2006/relationships/slideMaster" Target="../slideMasters/slideMaster9.xml"/><Relationship Id="rId1" Type="http://schemas.openxmlformats.org/officeDocument/2006/relationships/tags" Target="../tags/tag48.xml"/><Relationship Id="rId4" Type="http://schemas.openxmlformats.org/officeDocument/2006/relationships/image" Target="../media/image7.emf"/></Relationships>
</file>

<file path=ppt/slideLayouts/_rels/slideLayout16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3.bin"/><Relationship Id="rId2" Type="http://schemas.openxmlformats.org/officeDocument/2006/relationships/slideMaster" Target="../slideMasters/slideMaster9.xml"/><Relationship Id="rId1" Type="http://schemas.openxmlformats.org/officeDocument/2006/relationships/tags" Target="../tags/tag49.xml"/><Relationship Id="rId4" Type="http://schemas.openxmlformats.org/officeDocument/2006/relationships/image" Target="../media/image7.emf"/></Relationships>
</file>

<file path=ppt/slideLayouts/_rels/slideLayout16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4.bin"/><Relationship Id="rId2" Type="http://schemas.openxmlformats.org/officeDocument/2006/relationships/slideMaster" Target="../slideMasters/slideMaster9.xml"/><Relationship Id="rId1" Type="http://schemas.openxmlformats.org/officeDocument/2006/relationships/tags" Target="../tags/tag50.xml"/><Relationship Id="rId4" Type="http://schemas.openxmlformats.org/officeDocument/2006/relationships/image" Target="../media/image7.emf"/></Relationships>
</file>

<file path=ppt/slideLayouts/_rels/slideLayout16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5.bin"/><Relationship Id="rId2" Type="http://schemas.openxmlformats.org/officeDocument/2006/relationships/slideMaster" Target="../slideMasters/slideMaster9.xml"/><Relationship Id="rId1" Type="http://schemas.openxmlformats.org/officeDocument/2006/relationships/tags" Target="../tags/tag51.xml"/><Relationship Id="rId4" Type="http://schemas.openxmlformats.org/officeDocument/2006/relationships/image" Target="../media/image7.emf"/></Relationships>
</file>

<file path=ppt/slideLayouts/_rels/slideLayout16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6.bin"/><Relationship Id="rId2" Type="http://schemas.openxmlformats.org/officeDocument/2006/relationships/slideMaster" Target="../slideMasters/slideMaster9.xml"/><Relationship Id="rId1" Type="http://schemas.openxmlformats.org/officeDocument/2006/relationships/tags" Target="../tags/tag52.xml"/><Relationship Id="rId4" Type="http://schemas.openxmlformats.org/officeDocument/2006/relationships/image" Target="../media/image7.emf"/></Relationships>
</file>

<file path=ppt/slideLayouts/_rels/slideLayout17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7.bin"/><Relationship Id="rId2" Type="http://schemas.openxmlformats.org/officeDocument/2006/relationships/slideMaster" Target="../slideMasters/slideMaster9.xml"/><Relationship Id="rId1" Type="http://schemas.openxmlformats.org/officeDocument/2006/relationships/tags" Target="../tags/tag53.xml"/><Relationship Id="rId4" Type="http://schemas.openxmlformats.org/officeDocument/2006/relationships/image" Target="../media/image7.emf"/></Relationships>
</file>

<file path=ppt/slideLayouts/_rels/slideLayout17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8.bin"/><Relationship Id="rId2" Type="http://schemas.openxmlformats.org/officeDocument/2006/relationships/slideMaster" Target="../slideMasters/slideMaster9.xml"/><Relationship Id="rId1" Type="http://schemas.openxmlformats.org/officeDocument/2006/relationships/tags" Target="../tags/tag54.xml"/><Relationship Id="rId4" Type="http://schemas.openxmlformats.org/officeDocument/2006/relationships/image" Target="../media/image7.emf"/></Relationships>
</file>

<file path=ppt/slideLayouts/_rels/slideLayout17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9.bin"/><Relationship Id="rId2" Type="http://schemas.openxmlformats.org/officeDocument/2006/relationships/slideMaster" Target="../slideMasters/slideMaster9.xml"/><Relationship Id="rId1" Type="http://schemas.openxmlformats.org/officeDocument/2006/relationships/tags" Target="../tags/tag55.xml"/><Relationship Id="rId4" Type="http://schemas.openxmlformats.org/officeDocument/2006/relationships/image" Target="../media/image7.emf"/></Relationships>
</file>

<file path=ppt/slideLayouts/_rels/slideLayout17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0.bin"/><Relationship Id="rId2" Type="http://schemas.openxmlformats.org/officeDocument/2006/relationships/slideMaster" Target="../slideMasters/slideMaster9.xml"/><Relationship Id="rId1" Type="http://schemas.openxmlformats.org/officeDocument/2006/relationships/tags" Target="../tags/tag56.xml"/><Relationship Id="rId4" Type="http://schemas.openxmlformats.org/officeDocument/2006/relationships/image" Target="../media/image7.emf"/></Relationships>
</file>

<file path=ppt/slideLayouts/_rels/slideLayout17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1.bin"/><Relationship Id="rId2" Type="http://schemas.openxmlformats.org/officeDocument/2006/relationships/slideMaster" Target="../slideMasters/slideMaster9.xml"/><Relationship Id="rId1" Type="http://schemas.openxmlformats.org/officeDocument/2006/relationships/tags" Target="../tags/tag57.xml"/><Relationship Id="rId5" Type="http://schemas.openxmlformats.org/officeDocument/2006/relationships/image" Target="../media/image2.emf"/><Relationship Id="rId4" Type="http://schemas.openxmlformats.org/officeDocument/2006/relationships/image" Target="../media/image7.emf"/></Relationships>
</file>

<file path=ppt/slideLayouts/_rels/slideLayout17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2.bin"/><Relationship Id="rId2" Type="http://schemas.openxmlformats.org/officeDocument/2006/relationships/slideMaster" Target="../slideMasters/slideMaster9.xml"/><Relationship Id="rId1" Type="http://schemas.openxmlformats.org/officeDocument/2006/relationships/tags" Target="../tags/tag58.xml"/><Relationship Id="rId5" Type="http://schemas.openxmlformats.org/officeDocument/2006/relationships/image" Target="../media/image3.png"/><Relationship Id="rId4" Type="http://schemas.openxmlformats.org/officeDocument/2006/relationships/image" Target="../media/image7.emf"/></Relationships>
</file>

<file path=ppt/slideLayouts/_rels/slideLayout17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3.bin"/><Relationship Id="rId2" Type="http://schemas.openxmlformats.org/officeDocument/2006/relationships/slideMaster" Target="../slideMasters/slideMaster9.xml"/><Relationship Id="rId1" Type="http://schemas.openxmlformats.org/officeDocument/2006/relationships/tags" Target="../tags/tag59.xml"/><Relationship Id="rId4" Type="http://schemas.openxmlformats.org/officeDocument/2006/relationships/image" Target="../media/image7.emf"/></Relationships>
</file>

<file path=ppt/slideLayouts/_rels/slideLayout17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5.bin"/><Relationship Id="rId2" Type="http://schemas.openxmlformats.org/officeDocument/2006/relationships/slideMaster" Target="../slideMasters/slideMaster10.xml"/><Relationship Id="rId1" Type="http://schemas.openxmlformats.org/officeDocument/2006/relationships/tags" Target="../tags/tag61.xml"/><Relationship Id="rId5" Type="http://schemas.openxmlformats.org/officeDocument/2006/relationships/image" Target="../media/image2.emf"/><Relationship Id="rId4" Type="http://schemas.openxmlformats.org/officeDocument/2006/relationships/image" Target="../media/image5.emf"/></Relationships>
</file>

<file path=ppt/slideLayouts/_rels/slideLayout17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6.bin"/><Relationship Id="rId2" Type="http://schemas.openxmlformats.org/officeDocument/2006/relationships/slideMaster" Target="../slideMasters/slideMaster10.xml"/><Relationship Id="rId1" Type="http://schemas.openxmlformats.org/officeDocument/2006/relationships/tags" Target="../tags/tag62.xml"/><Relationship Id="rId5" Type="http://schemas.openxmlformats.org/officeDocument/2006/relationships/image" Target="../media/image2.emf"/><Relationship Id="rId4" Type="http://schemas.openxmlformats.org/officeDocument/2006/relationships/image" Target="../media/image5.emf"/></Relationships>
</file>

<file path=ppt/slideLayouts/_rels/slideLayout17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7.bin"/><Relationship Id="rId2" Type="http://schemas.openxmlformats.org/officeDocument/2006/relationships/slideMaster" Target="../slideMasters/slideMaster10.xml"/><Relationship Id="rId1" Type="http://schemas.openxmlformats.org/officeDocument/2006/relationships/tags" Target="../tags/tag63.xml"/><Relationship Id="rId4" Type="http://schemas.openxmlformats.org/officeDocument/2006/relationships/image" Target="../media/image5.emf"/></Relationships>
</file>

<file path=ppt/slideLayouts/_rels/slideLayout18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8.bin"/><Relationship Id="rId2" Type="http://schemas.openxmlformats.org/officeDocument/2006/relationships/slideMaster" Target="../slideMasters/slideMaster10.xml"/><Relationship Id="rId1" Type="http://schemas.openxmlformats.org/officeDocument/2006/relationships/tags" Target="../tags/tag64.xml"/><Relationship Id="rId4" Type="http://schemas.openxmlformats.org/officeDocument/2006/relationships/image" Target="../media/image5.emf"/></Relationships>
</file>

<file path=ppt/slideLayouts/_rels/slideLayout18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9.bin"/><Relationship Id="rId2" Type="http://schemas.openxmlformats.org/officeDocument/2006/relationships/slideMaster" Target="../slideMasters/slideMaster10.xml"/><Relationship Id="rId1" Type="http://schemas.openxmlformats.org/officeDocument/2006/relationships/tags" Target="../tags/tag65.xml"/><Relationship Id="rId4" Type="http://schemas.openxmlformats.org/officeDocument/2006/relationships/image" Target="../media/image5.emf"/></Relationships>
</file>

<file path=ppt/slideLayouts/_rels/slideLayout18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0.bin"/><Relationship Id="rId2" Type="http://schemas.openxmlformats.org/officeDocument/2006/relationships/slideMaster" Target="../slideMasters/slideMaster10.xml"/><Relationship Id="rId1" Type="http://schemas.openxmlformats.org/officeDocument/2006/relationships/tags" Target="../tags/tag66.xml"/><Relationship Id="rId4" Type="http://schemas.openxmlformats.org/officeDocument/2006/relationships/image" Target="../media/image5.emf"/></Relationships>
</file>

<file path=ppt/slideLayouts/_rels/slideLayout18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1.bin"/><Relationship Id="rId2" Type="http://schemas.openxmlformats.org/officeDocument/2006/relationships/slideMaster" Target="../slideMasters/slideMaster10.xml"/><Relationship Id="rId1" Type="http://schemas.openxmlformats.org/officeDocument/2006/relationships/tags" Target="../tags/tag67.xml"/><Relationship Id="rId4" Type="http://schemas.openxmlformats.org/officeDocument/2006/relationships/image" Target="../media/image5.emf"/></Relationships>
</file>

<file path=ppt/slideLayouts/_rels/slideLayout18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2.bin"/><Relationship Id="rId2" Type="http://schemas.openxmlformats.org/officeDocument/2006/relationships/slideMaster" Target="../slideMasters/slideMaster10.xml"/><Relationship Id="rId1" Type="http://schemas.openxmlformats.org/officeDocument/2006/relationships/tags" Target="../tags/tag68.xml"/><Relationship Id="rId4" Type="http://schemas.openxmlformats.org/officeDocument/2006/relationships/image" Target="../media/image5.emf"/></Relationships>
</file>

<file path=ppt/slideLayouts/_rels/slideLayout18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3.bin"/><Relationship Id="rId2" Type="http://schemas.openxmlformats.org/officeDocument/2006/relationships/slideMaster" Target="../slideMasters/slideMaster10.xml"/><Relationship Id="rId1" Type="http://schemas.openxmlformats.org/officeDocument/2006/relationships/tags" Target="../tags/tag69.xml"/><Relationship Id="rId4" Type="http://schemas.openxmlformats.org/officeDocument/2006/relationships/image" Target="../media/image5.emf"/></Relationships>
</file>

<file path=ppt/slideLayouts/_rels/slideLayout18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4.bin"/><Relationship Id="rId2" Type="http://schemas.openxmlformats.org/officeDocument/2006/relationships/slideMaster" Target="../slideMasters/slideMaster10.xml"/><Relationship Id="rId1" Type="http://schemas.openxmlformats.org/officeDocument/2006/relationships/tags" Target="../tags/tag70.xml"/><Relationship Id="rId4" Type="http://schemas.openxmlformats.org/officeDocument/2006/relationships/image" Target="../media/image5.emf"/></Relationships>
</file>

<file path=ppt/slideLayouts/_rels/slideLayout18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5.bin"/><Relationship Id="rId2" Type="http://schemas.openxmlformats.org/officeDocument/2006/relationships/slideMaster" Target="../slideMasters/slideMaster10.xml"/><Relationship Id="rId1" Type="http://schemas.openxmlformats.org/officeDocument/2006/relationships/tags" Target="../tags/tag71.xml"/><Relationship Id="rId4" Type="http://schemas.openxmlformats.org/officeDocument/2006/relationships/image" Target="../media/image5.emf"/></Relationships>
</file>

<file path=ppt/slideLayouts/_rels/slideLayout18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6.bin"/><Relationship Id="rId2" Type="http://schemas.openxmlformats.org/officeDocument/2006/relationships/slideMaster" Target="../slideMasters/slideMaster10.xml"/><Relationship Id="rId1" Type="http://schemas.openxmlformats.org/officeDocument/2006/relationships/tags" Target="../tags/tag72.xml"/><Relationship Id="rId4" Type="http://schemas.openxmlformats.org/officeDocument/2006/relationships/image" Target="../media/image5.emf"/></Relationships>
</file>

<file path=ppt/slideLayouts/_rels/slideLayout18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7.bin"/><Relationship Id="rId2" Type="http://schemas.openxmlformats.org/officeDocument/2006/relationships/slideMaster" Target="../slideMasters/slideMaster10.xml"/><Relationship Id="rId1" Type="http://schemas.openxmlformats.org/officeDocument/2006/relationships/tags" Target="../tags/tag73.xml"/><Relationship Id="rId4" Type="http://schemas.openxmlformats.org/officeDocument/2006/relationships/image" Target="../media/image5.emf"/></Relationships>
</file>

<file path=ppt/slideLayouts/_rels/slideLayout19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8.bin"/><Relationship Id="rId2" Type="http://schemas.openxmlformats.org/officeDocument/2006/relationships/slideMaster" Target="../slideMasters/slideMaster10.xml"/><Relationship Id="rId1" Type="http://schemas.openxmlformats.org/officeDocument/2006/relationships/tags" Target="../tags/tag74.xml"/><Relationship Id="rId4" Type="http://schemas.openxmlformats.org/officeDocument/2006/relationships/image" Target="../media/image5.emf"/></Relationships>
</file>

<file path=ppt/slideLayouts/_rels/slideLayout19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9.bin"/><Relationship Id="rId2" Type="http://schemas.openxmlformats.org/officeDocument/2006/relationships/slideMaster" Target="../slideMasters/slideMaster10.xml"/><Relationship Id="rId1" Type="http://schemas.openxmlformats.org/officeDocument/2006/relationships/tags" Target="../tags/tag75.xml"/><Relationship Id="rId4" Type="http://schemas.openxmlformats.org/officeDocument/2006/relationships/image" Target="../media/image5.emf"/></Relationships>
</file>

<file path=ppt/slideLayouts/_rels/slideLayout19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0.bin"/><Relationship Id="rId2" Type="http://schemas.openxmlformats.org/officeDocument/2006/relationships/slideMaster" Target="../slideMasters/slideMaster10.xml"/><Relationship Id="rId1" Type="http://schemas.openxmlformats.org/officeDocument/2006/relationships/tags" Target="../tags/tag76.xml"/><Relationship Id="rId4" Type="http://schemas.openxmlformats.org/officeDocument/2006/relationships/image" Target="../media/image5.emf"/></Relationships>
</file>

<file path=ppt/slideLayouts/_rels/slideLayout19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1.bin"/><Relationship Id="rId2" Type="http://schemas.openxmlformats.org/officeDocument/2006/relationships/slideMaster" Target="../slideMasters/slideMaster10.xml"/><Relationship Id="rId1" Type="http://schemas.openxmlformats.org/officeDocument/2006/relationships/tags" Target="../tags/tag77.xml"/><Relationship Id="rId5" Type="http://schemas.openxmlformats.org/officeDocument/2006/relationships/image" Target="../media/image2.emf"/><Relationship Id="rId4" Type="http://schemas.openxmlformats.org/officeDocument/2006/relationships/image" Target="../media/image5.emf"/></Relationships>
</file>

<file path=ppt/slideLayouts/_rels/slideLayout19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2.bin"/><Relationship Id="rId2" Type="http://schemas.openxmlformats.org/officeDocument/2006/relationships/slideMaster" Target="../slideMasters/slideMaster10.xml"/><Relationship Id="rId1" Type="http://schemas.openxmlformats.org/officeDocument/2006/relationships/tags" Target="../tags/tag78.xml"/><Relationship Id="rId4" Type="http://schemas.openxmlformats.org/officeDocument/2006/relationships/image" Target="../media/image5.emf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3.bin"/><Relationship Id="rId2" Type="http://schemas.openxmlformats.org/officeDocument/2006/relationships/slideMaster" Target="../slideMasters/slideMaster10.xml"/><Relationship Id="rId1" Type="http://schemas.openxmlformats.org/officeDocument/2006/relationships/tags" Target="../tags/tag79.xml"/><Relationship Id="rId5" Type="http://schemas.openxmlformats.org/officeDocument/2006/relationships/image" Target="../media/image2.emf"/><Relationship Id="rId4" Type="http://schemas.openxmlformats.org/officeDocument/2006/relationships/image" Target="../media/image5.emf"/></Relationships>
</file>

<file path=ppt/slideLayouts/_rels/slideLayout19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4.bin"/><Relationship Id="rId2" Type="http://schemas.openxmlformats.org/officeDocument/2006/relationships/slideMaster" Target="../slideMasters/slideMaster10.xml"/><Relationship Id="rId1" Type="http://schemas.openxmlformats.org/officeDocument/2006/relationships/tags" Target="../tags/tag80.xml"/><Relationship Id="rId4" Type="http://schemas.openxmlformats.org/officeDocument/2006/relationships/image" Target="../media/image5.emf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6.bin"/><Relationship Id="rId2" Type="http://schemas.openxmlformats.org/officeDocument/2006/relationships/slideMaster" Target="../slideMasters/slideMaster11.xml"/><Relationship Id="rId1" Type="http://schemas.openxmlformats.org/officeDocument/2006/relationships/tags" Target="../tags/tag82.xml"/><Relationship Id="rId4" Type="http://schemas.openxmlformats.org/officeDocument/2006/relationships/image" Target="../media/image11.emf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7.bin"/><Relationship Id="rId2" Type="http://schemas.openxmlformats.org/officeDocument/2006/relationships/slideMaster" Target="../slideMasters/slideMaster11.xml"/><Relationship Id="rId1" Type="http://schemas.openxmlformats.org/officeDocument/2006/relationships/tags" Target="../tags/tag83.xml"/><Relationship Id="rId4" Type="http://schemas.openxmlformats.org/officeDocument/2006/relationships/image" Target="../media/image12.emf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1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2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2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2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2.xml"/><Relationship Id="rId2" Type="http://schemas.openxmlformats.org/officeDocument/2006/relationships/tags" Target="../tags/tag87.xml"/><Relationship Id="rId1" Type="http://schemas.openxmlformats.org/officeDocument/2006/relationships/tags" Target="../tags/tag86.x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79.bin"/></Relationships>
</file>

<file path=ppt/slideLayouts/_rels/slideLayout2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3.xml"/></Relationships>
</file>

<file path=ppt/slideLayouts/_rels/slideLayout2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3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3.xml"/><Relationship Id="rId2" Type="http://schemas.openxmlformats.org/officeDocument/2006/relationships/tags" Target="../tags/tag91.xml"/><Relationship Id="rId1" Type="http://schemas.openxmlformats.org/officeDocument/2006/relationships/tags" Target="../tags/tag90.x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81.bin"/></Relationships>
</file>

<file path=ppt/slideLayouts/_rels/slideLayout2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4.xml"/></Relationships>
</file>

<file path=ppt/slideLayouts/_rels/slideLayout2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4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7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4.xml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83.bin"/></Relationships>
</file>

<file path=ppt/slideLayouts/_rels/slideLayout2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5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5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6.xml"/></Relationships>
</file>

<file path=ppt/slideLayouts/_rels/slideLayout3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6.xml"/></Relationships>
</file>

<file path=ppt/slideLayouts/_rels/slideLayout3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6.xml"/></Relationships>
</file>

<file path=ppt/slideLayouts/_rels/slideLayout3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6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7.xml"/></Relationships>
</file>

<file path=ppt/slideLayouts/_rels/slideLayout3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7.xml"/></Relationships>
</file>

<file path=ppt/slideLayouts/_rels/slideLayout3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7.xml"/></Relationships>
</file>

<file path=ppt/slideLayouts/_rels/slideLayout3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7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8.xml"/></Relationships>
</file>

<file path=ppt/slideLayouts/_rels/slideLayout3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8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8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5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8.bin"/><Relationship Id="rId2" Type="http://schemas.openxmlformats.org/officeDocument/2006/relationships/slideMaster" Target="../slideMasters/slideMaster18.xml"/><Relationship Id="rId1" Type="http://schemas.openxmlformats.org/officeDocument/2006/relationships/tags" Target="../tags/tag101.xml"/><Relationship Id="rId4" Type="http://schemas.openxmlformats.org/officeDocument/2006/relationships/image" Target="../media/image7.emf"/></Relationships>
</file>

<file path=ppt/slideLayouts/_rels/slideLayout35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0.bin"/><Relationship Id="rId2" Type="http://schemas.openxmlformats.org/officeDocument/2006/relationships/slideMaster" Target="../slideMasters/slideMaster19.xml"/><Relationship Id="rId1" Type="http://schemas.openxmlformats.org/officeDocument/2006/relationships/tags" Target="../tags/tag103.xml"/><Relationship Id="rId4" Type="http://schemas.openxmlformats.org/officeDocument/2006/relationships/image" Target="../media/image1.emf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6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1.bin"/><Relationship Id="rId2" Type="http://schemas.openxmlformats.org/officeDocument/2006/relationships/slideMaster" Target="../slideMasters/slideMaster19.xml"/><Relationship Id="rId1" Type="http://schemas.openxmlformats.org/officeDocument/2006/relationships/tags" Target="../tags/tag104.xml"/><Relationship Id="rId4" Type="http://schemas.openxmlformats.org/officeDocument/2006/relationships/image" Target="../media/image1.emf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9.xml"/></Relationships>
</file>

<file path=ppt/slideLayouts/_rels/slideLayout3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9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9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7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0.xml"/><Relationship Id="rId2" Type="http://schemas.openxmlformats.org/officeDocument/2006/relationships/tags" Target="../tags/tag107.xml"/><Relationship Id="rId1" Type="http://schemas.openxmlformats.org/officeDocument/2006/relationships/tags" Target="../tags/tag106.xml"/><Relationship Id="rId6" Type="http://schemas.openxmlformats.org/officeDocument/2006/relationships/oleObject" Target="../embeddings/oleObject94.bin"/><Relationship Id="rId5" Type="http://schemas.openxmlformats.org/officeDocument/2006/relationships/image" Target="../media/image11.emf"/><Relationship Id="rId4" Type="http://schemas.openxmlformats.org/officeDocument/2006/relationships/oleObject" Target="../embeddings/oleObject93.bin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0.xml"/></Relationships>
</file>

<file path=ppt/slideLayouts/_rels/slideLayout3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0.xml"/></Relationships>
</file>

<file path=ppt/slideLayouts/_rels/slideLayout39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6.bin"/><Relationship Id="rId2" Type="http://schemas.openxmlformats.org/officeDocument/2006/relationships/slideMaster" Target="../slideMasters/slideMaster21.xml"/><Relationship Id="rId1" Type="http://schemas.openxmlformats.org/officeDocument/2006/relationships/tags" Target="../tags/tag109.xml"/><Relationship Id="rId4" Type="http://schemas.openxmlformats.org/officeDocument/2006/relationships/image" Target="../media/image1.emf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9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7.bin"/><Relationship Id="rId2" Type="http://schemas.openxmlformats.org/officeDocument/2006/relationships/slideMaster" Target="../slideMasters/slideMaster21.xml"/><Relationship Id="rId1" Type="http://schemas.openxmlformats.org/officeDocument/2006/relationships/tags" Target="../tags/tag110.xml"/><Relationship Id="rId4" Type="http://schemas.openxmlformats.org/officeDocument/2006/relationships/image" Target="../media/image1.emf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4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1.xml"/></Relationships>
</file>

<file path=ppt/slideLayouts/_rels/slideLayout4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1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40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8.bin"/><Relationship Id="rId2" Type="http://schemas.openxmlformats.org/officeDocument/2006/relationships/slideMaster" Target="../slideMasters/slideMaster21.xml"/><Relationship Id="rId1" Type="http://schemas.openxmlformats.org/officeDocument/2006/relationships/tags" Target="../tags/tag111.xml"/><Relationship Id="rId4" Type="http://schemas.openxmlformats.org/officeDocument/2006/relationships/image" Target="../media/image9.emf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4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1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4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1.xml"/></Relationships>
</file>

<file path=ppt/slideLayouts/_rels/slideLayout4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1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41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1.xml"/><Relationship Id="rId2" Type="http://schemas.openxmlformats.org/officeDocument/2006/relationships/tags" Target="../tags/tag113.xml"/><Relationship Id="rId1" Type="http://schemas.openxmlformats.org/officeDocument/2006/relationships/tags" Target="../tags/tag112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99.bin"/></Relationships>
</file>

<file path=ppt/slideLayouts/_rels/slideLayout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4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2.xml"/></Relationships>
</file>

<file path=ppt/slideLayouts/_rels/slideLayout4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2.xml"/></Relationships>
</file>

<file path=ppt/slideLayouts/_rels/slideLayout4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2.xml"/></Relationships>
</file>

<file path=ppt/slideLayouts/_rels/slideLayout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1.bin"/><Relationship Id="rId2" Type="http://schemas.openxmlformats.org/officeDocument/2006/relationships/slideMaster" Target="../slideMasters/slideMaster22.xml"/><Relationship Id="rId1" Type="http://schemas.openxmlformats.org/officeDocument/2006/relationships/tags" Target="../tags/tag115.xml"/><Relationship Id="rId4" Type="http://schemas.openxmlformats.org/officeDocument/2006/relationships/image" Target="../media/image7.emf"/></Relationships>
</file>

<file path=ppt/slideLayouts/_rels/slideLayout4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3.xml"/></Relationships>
</file>

<file path=ppt/slideLayouts/_rels/slideLayout4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3.xml"/></Relationships>
</file>

<file path=ppt/slideLayouts/_rels/slideLayout4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3.xml"/></Relationships>
</file>

<file path=ppt/slideLayouts/_rels/slideLayout4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4.xml"/></Relationships>
</file>

<file path=ppt/slideLayouts/_rels/slideLayout4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4.xml"/></Relationships>
</file>

<file path=ppt/slideLayouts/_rels/slideLayout4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5.xml"/></Relationships>
</file>

<file path=ppt/slideLayouts/_rels/slideLayout4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5.xml"/></Relationships>
</file>

<file path=ppt/slideLayouts/_rels/slideLayout4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5.xml"/></Relationships>
</file>

<file path=ppt/slideLayouts/_rels/slideLayout4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879470D8-170A-4F02-90D2-2C4A07B5836E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55421042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879470D8-170A-4F02-90D2-2C4A07B583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Platshållare för bild 5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9144000" cy="5143500"/>
          </a:xfrm>
          <a:noFill/>
        </p:spPr>
        <p:txBody>
          <a:bodyPr tIns="0" anchor="ctr" anchorCtr="0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Optional: Add a background image, then send it to the back to show logo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327024" y="303213"/>
            <a:ext cx="8493125" cy="1116012"/>
          </a:xfrm>
        </p:spPr>
        <p:txBody>
          <a:bodyPr/>
          <a:lstStyle>
            <a:lvl1pPr>
              <a:lnSpc>
                <a:spcPts val="37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 on one</a:t>
            </a:r>
            <a:br>
              <a:rPr lang="en-US"/>
            </a:br>
            <a:r>
              <a:rPr lang="en-US"/>
              <a:t>or two lines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327024" y="1419225"/>
            <a:ext cx="4100514" cy="2952750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Subheading or/and</a:t>
            </a:r>
            <a:br>
              <a:rPr lang="en-US"/>
            </a:br>
            <a:r>
              <a:rPr lang="en-US"/>
              <a:t>presenter name</a:t>
            </a:r>
          </a:p>
        </p:txBody>
      </p:sp>
    </p:spTree>
    <p:extLst>
      <p:ext uri="{BB962C8B-B14F-4D97-AF65-F5344CB8AC3E}">
        <p14:creationId xmlns:p14="http://schemas.microsoft.com/office/powerpoint/2010/main" val="6688233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7024" y="313375"/>
            <a:ext cx="4100513" cy="1105850"/>
          </a:xfrm>
        </p:spPr>
        <p:txBody>
          <a:bodyPr/>
          <a:lstStyle>
            <a:lvl1pPr>
              <a:lnSpc>
                <a:spcPts val="27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sv-SE" err="1"/>
              <a:t>Contents</a:t>
            </a:r>
            <a:endParaRPr lang="sv-SE"/>
          </a:p>
        </p:txBody>
      </p:sp>
      <p:sp>
        <p:nvSpPr>
          <p:cNvPr id="6" name="Platshållare för text 10">
            <a:extLst>
              <a:ext uri="{FF2B5EF4-FFF2-40B4-BE49-F238E27FC236}">
                <a16:creationId xmlns:a16="http://schemas.microsoft.com/office/drawing/2014/main" id="{62612B00-BDF4-491F-A198-685325DD117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2A988099-B88D-4DED-881C-E71B46EBF3F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16462" y="303213"/>
            <a:ext cx="4103687" cy="4537075"/>
          </a:xfrm>
        </p:spPr>
        <p:txBody>
          <a:bodyPr/>
          <a:lstStyle>
            <a:lvl1pPr marL="342900" indent="-342900"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 marL="525462" indent="-342900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2pPr>
            <a:lvl3pPr marL="701675" indent="-342900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3pPr>
            <a:lvl4pPr marL="884237" indent="-342900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4pPr>
            <a:lvl5pPr marL="1060450" indent="-342900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7247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1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7024" y="303213"/>
            <a:ext cx="8493125" cy="82867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Section title on one or two lines</a:t>
            </a:r>
            <a:endParaRPr lang="sv-SE"/>
          </a:p>
        </p:txBody>
      </p:sp>
      <p:sp>
        <p:nvSpPr>
          <p:cNvPr id="5" name="Platshållare för text 10">
            <a:extLst>
              <a:ext uri="{FF2B5EF4-FFF2-40B4-BE49-F238E27FC236}">
                <a16:creationId xmlns:a16="http://schemas.microsoft.com/office/drawing/2014/main" id="{66083C5F-22DA-420E-8F23-7431C49DE5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328315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 5">
            <a:extLst>
              <a:ext uri="{FF2B5EF4-FFF2-40B4-BE49-F238E27FC236}">
                <a16:creationId xmlns:a16="http://schemas.microsoft.com/office/drawing/2014/main" id="{CC6C7380-4201-4B72-B276-7C7E651A03E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9144000" cy="5143500"/>
          </a:xfrm>
          <a:noFill/>
        </p:spPr>
        <p:txBody>
          <a:bodyPr tIns="0" anchor="ctr" anchorCtr="0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Optional: Add a background image, then send it to the back to show logo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7024" y="303213"/>
            <a:ext cx="8493125" cy="8286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Section title on one or two lines</a:t>
            </a:r>
            <a:endParaRPr lang="sv-SE"/>
          </a:p>
        </p:txBody>
      </p:sp>
      <p:sp>
        <p:nvSpPr>
          <p:cNvPr id="5" name="Platshållare för text 10">
            <a:extLst>
              <a:ext uri="{FF2B5EF4-FFF2-40B4-BE49-F238E27FC236}">
                <a16:creationId xmlns:a16="http://schemas.microsoft.com/office/drawing/2014/main" id="{66083C5F-22DA-420E-8F23-7431C49DE5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499724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7DA544E4-0778-44D7-A2CE-B6B43AA6169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0982893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7DA544E4-0778-44D7-A2CE-B6B43AA6169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7"/>
            <a:ext cx="8496300" cy="824861"/>
          </a:xfrm>
        </p:spPr>
        <p:txBody>
          <a:bodyPr/>
          <a:lstStyle>
            <a:lvl1pPr>
              <a:lnSpc>
                <a:spcPts val="2700"/>
              </a:lnSpc>
              <a:defRPr/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8" y="1419225"/>
            <a:ext cx="410401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/>
            </a:lvl1pPr>
            <a:lvl2pPr>
              <a:lnSpc>
                <a:spcPct val="100000"/>
              </a:lnSpc>
              <a:spcBef>
                <a:spcPts val="200"/>
              </a:spcBef>
              <a:defRPr sz="1600"/>
            </a:lvl2pPr>
            <a:lvl3pPr>
              <a:lnSpc>
                <a:spcPct val="100000"/>
              </a:lnSpc>
              <a:spcBef>
                <a:spcPts val="200"/>
              </a:spcBef>
              <a:defRPr sz="1600"/>
            </a:lvl3pPr>
            <a:lvl4pPr>
              <a:lnSpc>
                <a:spcPct val="100000"/>
              </a:lnSpc>
              <a:spcBef>
                <a:spcPts val="200"/>
              </a:spcBef>
              <a:defRPr sz="1600"/>
            </a:lvl4pPr>
            <a:lvl5pPr>
              <a:lnSpc>
                <a:spcPct val="100000"/>
              </a:lnSpc>
              <a:spcBef>
                <a:spcPts val="200"/>
              </a:spcBef>
              <a:defRPr sz="16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A749E574-5404-4CCF-A720-6D5F068AF7B1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716462" y="1419225"/>
            <a:ext cx="4103687" cy="2952750"/>
          </a:xfr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746412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medium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19D36AC3-AB7C-4D0D-95E9-61D2594CB7D8}"/>
              </a:ext>
            </a:extLst>
          </p:cNvPr>
          <p:cNvSpPr/>
          <p:nvPr/>
        </p:nvSpPr>
        <p:spPr>
          <a:xfrm>
            <a:off x="0" y="4763"/>
            <a:ext cx="4572000" cy="5143500"/>
          </a:xfrm>
          <a:prstGeom prst="rect">
            <a:avLst/>
          </a:prstGeom>
          <a:solidFill>
            <a:srgbClr val="D2DB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lnSpc>
                <a:spcPts val="2700"/>
              </a:lnSpc>
              <a:defRPr/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659D0CDE-A2A0-491C-8C6C-660E72381D8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7025" y="4371975"/>
            <a:ext cx="4100513" cy="468313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000"/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13" name="Platshållare för innehåll 12">
            <a:extLst>
              <a:ext uri="{FF2B5EF4-FFF2-40B4-BE49-F238E27FC236}">
                <a16:creationId xmlns:a16="http://schemas.microsoft.com/office/drawing/2014/main" id="{D5E3DDBF-E48D-4BD2-BED2-5DAABEB25D10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27025" y="1419225"/>
            <a:ext cx="4100513" cy="2952750"/>
          </a:xfr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5" name="Platshållare för innehåll 14">
            <a:extLst>
              <a:ext uri="{FF2B5EF4-FFF2-40B4-BE49-F238E27FC236}">
                <a16:creationId xmlns:a16="http://schemas.microsoft.com/office/drawing/2014/main" id="{85FDB90E-E1D3-492F-B892-A0497D2412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716462" y="312738"/>
            <a:ext cx="4103687" cy="452755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253766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medium imag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FB2D72B1-81DE-43F4-9A49-67B997870C29}"/>
              </a:ext>
            </a:extLst>
          </p:cNvPr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7"/>
            <a:ext cx="3995738" cy="824861"/>
          </a:xfrm>
        </p:spPr>
        <p:txBody>
          <a:bodyPr/>
          <a:lstStyle>
            <a:lvl1pPr>
              <a:lnSpc>
                <a:spcPts val="27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8" y="1419225"/>
            <a:ext cx="399606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399573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5" name="Platshållare för diagram 4">
            <a:extLst>
              <a:ext uri="{FF2B5EF4-FFF2-40B4-BE49-F238E27FC236}">
                <a16:creationId xmlns:a16="http://schemas.microsoft.com/office/drawing/2014/main" id="{2384AA72-BAF9-4F11-A009-6ECB21F49242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4716463" y="313376"/>
            <a:ext cx="4103687" cy="4058599"/>
          </a:xfrm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Insert diagram here</a:t>
            </a:r>
          </a:p>
        </p:txBody>
      </p:sp>
    </p:spTree>
    <p:extLst>
      <p:ext uri="{BB962C8B-B14F-4D97-AF65-F5344CB8AC3E}">
        <p14:creationId xmlns:p14="http://schemas.microsoft.com/office/powerpoint/2010/main" val="2380092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large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6E350C12-5AD3-4D56-A45C-BA1377C65D4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572001" y="0"/>
            <a:ext cx="4572000" cy="5143500"/>
          </a:xfrm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Add a large image here</a:t>
            </a:r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7"/>
            <a:ext cx="4103688" cy="824861"/>
          </a:xfrm>
        </p:spPr>
        <p:txBody>
          <a:bodyPr/>
          <a:lstStyle>
            <a:lvl1pPr>
              <a:lnSpc>
                <a:spcPts val="2700"/>
              </a:lnSpc>
              <a:defRPr/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8" y="1419225"/>
            <a:ext cx="410401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/>
            </a:lvl1pPr>
            <a:lvl2pPr>
              <a:lnSpc>
                <a:spcPct val="100000"/>
              </a:lnSpc>
              <a:spcBef>
                <a:spcPts val="200"/>
              </a:spcBef>
              <a:defRPr sz="1600"/>
            </a:lvl2pPr>
            <a:lvl3pPr>
              <a:lnSpc>
                <a:spcPct val="100000"/>
              </a:lnSpc>
              <a:spcBef>
                <a:spcPts val="200"/>
              </a:spcBef>
              <a:defRPr sz="1600"/>
            </a:lvl3pPr>
            <a:lvl4pPr>
              <a:lnSpc>
                <a:spcPct val="100000"/>
              </a:lnSpc>
              <a:spcBef>
                <a:spcPts val="200"/>
              </a:spcBef>
              <a:defRPr sz="1600"/>
            </a:lvl4pPr>
            <a:lvl5pPr>
              <a:lnSpc>
                <a:spcPct val="100000"/>
              </a:lnSpc>
              <a:spcBef>
                <a:spcPts val="200"/>
              </a:spcBef>
              <a:defRPr sz="16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177363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large image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7"/>
            <a:ext cx="4103688" cy="824861"/>
          </a:xfrm>
        </p:spPr>
        <p:txBody>
          <a:bodyPr/>
          <a:lstStyle>
            <a:lvl1pPr>
              <a:lnSpc>
                <a:spcPts val="27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8" y="1419225"/>
            <a:ext cx="410401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8" name="Platshållare för bild 7">
            <a:extLst>
              <a:ext uri="{FF2B5EF4-FFF2-40B4-BE49-F238E27FC236}">
                <a16:creationId xmlns:a16="http://schemas.microsoft.com/office/drawing/2014/main" id="{800519C3-5BC0-4293-81C2-C70C3E7C04D2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572000" y="0"/>
            <a:ext cx="4572000" cy="5143500"/>
          </a:xfrm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Insert image here</a:t>
            </a:r>
          </a:p>
        </p:txBody>
      </p:sp>
    </p:spTree>
    <p:extLst>
      <p:ext uri="{BB962C8B-B14F-4D97-AF65-F5344CB8AC3E}">
        <p14:creationId xmlns:p14="http://schemas.microsoft.com/office/powerpoint/2010/main" val="2094112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ic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2C35A843-3907-44B8-A68F-F166E63546D8}"/>
              </a:ext>
            </a:extLst>
          </p:cNvPr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7"/>
            <a:ext cx="4103688" cy="824861"/>
          </a:xfrm>
        </p:spPr>
        <p:txBody>
          <a:bodyPr/>
          <a:lstStyle>
            <a:lvl1pPr>
              <a:lnSpc>
                <a:spcPts val="27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8" y="1419225"/>
            <a:ext cx="410401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8" name="Platshållare för text 9">
            <a:extLst>
              <a:ext uri="{FF2B5EF4-FFF2-40B4-BE49-F238E27FC236}">
                <a16:creationId xmlns:a16="http://schemas.microsoft.com/office/drawing/2014/main" id="{45B122B3-1E8C-4FA5-A167-DE92370824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908039" y="2366682"/>
            <a:ext cx="2912111" cy="681318"/>
          </a:xfrm>
        </p:spPr>
        <p:txBody>
          <a:bodyPr anchor="b" anchorCtr="0"/>
          <a:lstStyle>
            <a:lvl1pPr marL="0" indent="0">
              <a:buNone/>
              <a:defRPr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Platshållare för text 9">
            <a:extLst>
              <a:ext uri="{FF2B5EF4-FFF2-40B4-BE49-F238E27FC236}">
                <a16:creationId xmlns:a16="http://schemas.microsoft.com/office/drawing/2014/main" id="{191223A8-3BAD-4F45-84BD-E04E5D71EFA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908040" y="3149778"/>
            <a:ext cx="2912110" cy="1690510"/>
          </a:xfrm>
        </p:spPr>
        <p:txBody>
          <a:bodyPr anchor="t"/>
          <a:lstStyle>
            <a:lvl1pPr marL="0" indent="0">
              <a:lnSpc>
                <a:spcPct val="100000"/>
              </a:lnSpc>
              <a:buNone/>
              <a:defRPr sz="16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tshållare för bild 4">
            <a:extLst>
              <a:ext uri="{FF2B5EF4-FFF2-40B4-BE49-F238E27FC236}">
                <a16:creationId xmlns:a16="http://schemas.microsoft.com/office/drawing/2014/main" id="{5B8FFE83-26A1-4D6B-B2FD-5CF8EBCA2A4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908040" y="773977"/>
            <a:ext cx="1586230" cy="1569173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720769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gram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iagram 3"/>
          <p:cNvSpPr>
            <a:spLocks noGrp="1"/>
          </p:cNvSpPr>
          <p:nvPr>
            <p:ph type="chart" sz="quarter" idx="10" hasCustomPrompt="1"/>
          </p:nvPr>
        </p:nvSpPr>
        <p:spPr>
          <a:xfrm>
            <a:off x="323850" y="303212"/>
            <a:ext cx="8496300" cy="4068763"/>
          </a:xfrm>
        </p:spPr>
        <p:txBody>
          <a:bodyPr tIns="129600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Add diagram</a:t>
            </a:r>
            <a:endParaRPr lang="sv-SE"/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50F8EDE7-E249-44AF-9EAC-D9868047E98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00695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gram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iagram 3"/>
          <p:cNvSpPr>
            <a:spLocks noGrp="1"/>
          </p:cNvSpPr>
          <p:nvPr>
            <p:ph type="chart" sz="quarter" idx="10" hasCustomPrompt="1"/>
          </p:nvPr>
        </p:nvSpPr>
        <p:spPr>
          <a:xfrm>
            <a:off x="323850" y="303212"/>
            <a:ext cx="8496300" cy="4068763"/>
          </a:xfrm>
        </p:spPr>
        <p:txBody>
          <a:bodyPr tIns="129600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Add diagram</a:t>
            </a:r>
            <a:endParaRPr lang="sv-SE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FAD2C605-C847-4BA4-A6D2-D68B5504FF4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341965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cons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text 11"/>
          <p:cNvSpPr>
            <a:spLocks noGrp="1"/>
          </p:cNvSpPr>
          <p:nvPr>
            <p:ph type="body" sz="quarter" idx="16" hasCustomPrompt="1"/>
          </p:nvPr>
        </p:nvSpPr>
        <p:spPr>
          <a:xfrm>
            <a:off x="1150093" y="2508138"/>
            <a:ext cx="2484929" cy="626042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 hasCustomPrompt="1"/>
          </p:nvPr>
        </p:nvSpPr>
        <p:spPr>
          <a:xfrm>
            <a:off x="3851918" y="2508138"/>
            <a:ext cx="2369641" cy="610229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 hasCustomPrompt="1"/>
          </p:nvPr>
        </p:nvSpPr>
        <p:spPr>
          <a:xfrm>
            <a:off x="6526131" y="2508138"/>
            <a:ext cx="2190234" cy="610228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 hasCustomPrompt="1"/>
          </p:nvPr>
        </p:nvSpPr>
        <p:spPr>
          <a:xfrm>
            <a:off x="1145909" y="789517"/>
            <a:ext cx="1414463" cy="1424965"/>
          </a:xfrm>
          <a:noFill/>
          <a:ln>
            <a:noFill/>
          </a:ln>
        </p:spPr>
        <p:txBody>
          <a:bodyPr tIns="144000">
            <a:norm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 hasCustomPrompt="1"/>
          </p:nvPr>
        </p:nvSpPr>
        <p:spPr>
          <a:xfrm>
            <a:off x="3851920" y="784225"/>
            <a:ext cx="1414463" cy="1424965"/>
          </a:xfrm>
          <a:noFill/>
          <a:ln>
            <a:noFill/>
          </a:ln>
        </p:spPr>
        <p:txBody>
          <a:bodyPr tIns="144000">
            <a:norm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 hasCustomPrompt="1"/>
          </p:nvPr>
        </p:nvSpPr>
        <p:spPr>
          <a:xfrm>
            <a:off x="6529191" y="766939"/>
            <a:ext cx="1551510" cy="1424965"/>
          </a:xfrm>
          <a:noFill/>
          <a:ln>
            <a:noFill/>
          </a:ln>
        </p:spPr>
        <p:txBody>
          <a:bodyPr tIns="144000">
            <a:norm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23" hasCustomPrompt="1"/>
          </p:nvPr>
        </p:nvSpPr>
        <p:spPr>
          <a:xfrm>
            <a:off x="1145909" y="3134178"/>
            <a:ext cx="2244242" cy="123779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0" name="Platshållare för text 2"/>
          <p:cNvSpPr>
            <a:spLocks noGrp="1"/>
          </p:cNvSpPr>
          <p:nvPr>
            <p:ph type="body" sz="quarter" idx="24" hasCustomPrompt="1"/>
          </p:nvPr>
        </p:nvSpPr>
        <p:spPr>
          <a:xfrm>
            <a:off x="3851919" y="3134178"/>
            <a:ext cx="2136130" cy="122198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1" name="Platshållare för text 2"/>
          <p:cNvSpPr>
            <a:spLocks noGrp="1"/>
          </p:cNvSpPr>
          <p:nvPr>
            <p:ph type="body" sz="quarter" idx="25" hasCustomPrompt="1"/>
          </p:nvPr>
        </p:nvSpPr>
        <p:spPr>
          <a:xfrm>
            <a:off x="6528853" y="3134178"/>
            <a:ext cx="1971679" cy="123779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AEC1182-E1FE-4215-84D3-21D663CAD6D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850" y="4371975"/>
            <a:ext cx="3995738" cy="468313"/>
          </a:xfrm>
        </p:spPr>
        <p:txBody>
          <a:bodyPr anchor="b" anchorCtr="0"/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511335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cons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text 11"/>
          <p:cNvSpPr>
            <a:spLocks noGrp="1"/>
          </p:cNvSpPr>
          <p:nvPr>
            <p:ph type="body" sz="quarter" idx="16" hasCustomPrompt="1"/>
          </p:nvPr>
        </p:nvSpPr>
        <p:spPr>
          <a:xfrm>
            <a:off x="1150093" y="2508138"/>
            <a:ext cx="2530085" cy="626042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 hasCustomPrompt="1"/>
          </p:nvPr>
        </p:nvSpPr>
        <p:spPr>
          <a:xfrm>
            <a:off x="3851919" y="2508138"/>
            <a:ext cx="2412702" cy="610229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 hasCustomPrompt="1"/>
          </p:nvPr>
        </p:nvSpPr>
        <p:spPr>
          <a:xfrm>
            <a:off x="6526130" y="2508138"/>
            <a:ext cx="2230035" cy="610228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 hasCustomPrompt="1"/>
          </p:nvPr>
        </p:nvSpPr>
        <p:spPr>
          <a:xfrm>
            <a:off x="1145909" y="789517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 hasCustomPrompt="1"/>
          </p:nvPr>
        </p:nvSpPr>
        <p:spPr>
          <a:xfrm>
            <a:off x="3851920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 hasCustomPrompt="1"/>
          </p:nvPr>
        </p:nvSpPr>
        <p:spPr>
          <a:xfrm>
            <a:off x="6529191" y="766939"/>
            <a:ext cx="1551510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23" hasCustomPrompt="1"/>
          </p:nvPr>
        </p:nvSpPr>
        <p:spPr>
          <a:xfrm>
            <a:off x="1145909" y="3134178"/>
            <a:ext cx="2244242" cy="123779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0" name="Platshållare för text 2"/>
          <p:cNvSpPr>
            <a:spLocks noGrp="1"/>
          </p:cNvSpPr>
          <p:nvPr>
            <p:ph type="body" sz="quarter" idx="24" hasCustomPrompt="1"/>
          </p:nvPr>
        </p:nvSpPr>
        <p:spPr>
          <a:xfrm>
            <a:off x="3851919" y="3134178"/>
            <a:ext cx="2136130" cy="1232503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1" name="Platshållare för text 2"/>
          <p:cNvSpPr>
            <a:spLocks noGrp="1"/>
          </p:cNvSpPr>
          <p:nvPr>
            <p:ph type="body" sz="quarter" idx="25" hasCustomPrompt="1"/>
          </p:nvPr>
        </p:nvSpPr>
        <p:spPr>
          <a:xfrm>
            <a:off x="6528853" y="3134178"/>
            <a:ext cx="1971679" cy="123250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15" name="Platshållare för text 3">
            <a:extLst>
              <a:ext uri="{FF2B5EF4-FFF2-40B4-BE49-F238E27FC236}">
                <a16:creationId xmlns:a16="http://schemas.microsoft.com/office/drawing/2014/main" id="{64255E6F-9077-4194-A980-6B2049B2173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045556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9144000" cy="5143500"/>
          </a:xfrm>
          <a:noFill/>
        </p:spPr>
        <p:txBody>
          <a:bodyPr tIns="1872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Optional: Add a background image, then send it to the back to show logo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327025" y="303213"/>
            <a:ext cx="3992564" cy="1116012"/>
          </a:xfrm>
        </p:spPr>
        <p:txBody>
          <a:bodyPr/>
          <a:lstStyle>
            <a:lvl1pPr>
              <a:lnSpc>
                <a:spcPts val="2700"/>
              </a:lnSpc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/>
              <a:t>Thank you for your time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303213"/>
            <a:ext cx="4248150" cy="4068762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Name, Title</a:t>
            </a:r>
            <a:br>
              <a:rPr lang="en-US"/>
            </a:br>
            <a:r>
              <a:rPr lang="en-US"/>
              <a:t>email.adress@anticimex.com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/>
              <a:t>Address</a:t>
            </a:r>
            <a:br>
              <a:rPr lang="en-US"/>
            </a:br>
            <a:r>
              <a:rPr lang="en-US"/>
              <a:t>City, Country</a:t>
            </a:r>
            <a:endParaRPr lang="sv-SE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69AAB2A4-1D58-4227-A107-FDCBBE2D47B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5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79912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327025" y="303213"/>
            <a:ext cx="3992564" cy="1116012"/>
          </a:xfrm>
        </p:spPr>
        <p:txBody>
          <a:bodyPr/>
          <a:lstStyle>
            <a:lvl1pPr>
              <a:lnSpc>
                <a:spcPts val="2700"/>
              </a:lnSpc>
              <a:defRPr sz="2700">
                <a:solidFill>
                  <a:schemeClr val="tx2"/>
                </a:solidFill>
              </a:defRPr>
            </a:lvl1pPr>
          </a:lstStyle>
          <a:p>
            <a:r>
              <a:rPr lang="en-US"/>
              <a:t>Thank you for your time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303213"/>
            <a:ext cx="4248150" cy="4068762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Name, Title</a:t>
            </a:r>
            <a:br>
              <a:rPr lang="en-US"/>
            </a:br>
            <a:r>
              <a:rPr lang="en-US"/>
              <a:t>email.adress@anticimex.com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 err="1"/>
              <a:t>Adress</a:t>
            </a:r>
            <a:br>
              <a:rPr lang="en-US"/>
            </a:br>
            <a:r>
              <a:rPr lang="en-US"/>
              <a:t>City, Country</a:t>
            </a:r>
            <a:endParaRPr lang="sv-SE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69AAB2A4-1D58-4227-A107-FDCBBE2D47B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141" y="4593005"/>
            <a:ext cx="1599901" cy="243640"/>
          </a:xfrm>
          <a:prstGeom prst="rect">
            <a:avLst/>
          </a:prstGeom>
        </p:spPr>
      </p:pic>
      <p:sp>
        <p:nvSpPr>
          <p:cNvPr id="4" name="Platshållare för bild 3">
            <a:extLst>
              <a:ext uri="{FF2B5EF4-FFF2-40B4-BE49-F238E27FC236}">
                <a16:creationId xmlns:a16="http://schemas.microsoft.com/office/drawing/2014/main" id="{2A7C5AEF-873C-404D-B2BB-AE59B30AE24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27025" y="1131888"/>
            <a:ext cx="3992563" cy="3240087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dirty="0"/>
              <a:t>Optional: Add an image</a:t>
            </a:r>
          </a:p>
        </p:txBody>
      </p:sp>
    </p:spTree>
    <p:extLst>
      <p:ext uri="{BB962C8B-B14F-4D97-AF65-F5344CB8AC3E}">
        <p14:creationId xmlns:p14="http://schemas.microsoft.com/office/powerpoint/2010/main" val="250001142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cK 2. Slide 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969255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–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5" y="320301"/>
            <a:ext cx="3565808" cy="804489"/>
          </a:xfrm>
        </p:spPr>
        <p:txBody>
          <a:bodyPr/>
          <a:lstStyle>
            <a:lvl1pPr>
              <a:lnSpc>
                <a:spcPts val="33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/>
          </p:nvPr>
        </p:nvSpPr>
        <p:spPr>
          <a:xfrm>
            <a:off x="327025" y="1212203"/>
            <a:ext cx="3532188" cy="549362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Bildobjekt 1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5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4579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–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5143500"/>
          </a:xfrm>
          <a:solidFill>
            <a:schemeClr val="accent3"/>
          </a:solidFill>
        </p:spPr>
        <p:txBody>
          <a:bodyPr tIns="1872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5" y="320301"/>
            <a:ext cx="3565808" cy="804489"/>
          </a:xfrm>
        </p:spPr>
        <p:txBody>
          <a:bodyPr/>
          <a:lstStyle>
            <a:lvl1pPr>
              <a:lnSpc>
                <a:spcPts val="33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/>
          </p:nvPr>
        </p:nvSpPr>
        <p:spPr>
          <a:xfrm>
            <a:off x="327025" y="1212202"/>
            <a:ext cx="3532188" cy="556085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Bildobjekt 1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5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2957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Content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228600" indent="-228600"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sv-SE"/>
              <a:t>Chapter</a:t>
            </a:r>
          </a:p>
        </p:txBody>
      </p:sp>
      <p:sp>
        <p:nvSpPr>
          <p:cNvPr id="9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9185253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hort tex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ct val="100000"/>
              </a:lnSpc>
              <a:buNone/>
              <a:defRPr sz="1600"/>
            </a:lvl1pPr>
            <a:lvl2pPr>
              <a:lnSpc>
                <a:spcPts val="1800"/>
              </a:lnSpc>
              <a:defRPr sz="1600"/>
            </a:lvl2pPr>
            <a:lvl3pPr>
              <a:lnSpc>
                <a:spcPts val="1800"/>
              </a:lnSpc>
              <a:defRPr sz="1600"/>
            </a:lvl3pPr>
            <a:lvl4pPr>
              <a:lnSpc>
                <a:spcPts val="1800"/>
              </a:lnSpc>
              <a:defRPr sz="1600"/>
            </a:lvl4pPr>
            <a:lvl5pPr>
              <a:lnSpc>
                <a:spcPts val="18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5699090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hort text 2 –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400"/>
            </a:lvl2pPr>
            <a:lvl3pPr>
              <a:lnSpc>
                <a:spcPct val="100000"/>
              </a:lnSpc>
              <a:defRPr sz="14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13750961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hort text 3 –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0" y="1321112"/>
            <a:ext cx="3551238" cy="3038163"/>
          </a:xfrm>
        </p:spPr>
        <p:txBody>
          <a:bodyPr/>
          <a:lstStyle>
            <a:lvl1pPr>
              <a:lnSpc>
                <a:spcPts val="1800"/>
              </a:lnSpc>
              <a:defRPr sz="1600"/>
            </a:lvl1pPr>
            <a:lvl2pPr>
              <a:lnSpc>
                <a:spcPts val="1800"/>
              </a:lnSpc>
              <a:defRPr sz="1400"/>
            </a:lvl2pPr>
            <a:lvl3pPr>
              <a:lnSpc>
                <a:spcPts val="1800"/>
              </a:lnSpc>
              <a:defRPr sz="1400"/>
            </a:lvl3pPr>
            <a:lvl4pPr>
              <a:lnSpc>
                <a:spcPts val="1800"/>
              </a:lnSpc>
              <a:defRPr sz="1400"/>
            </a:lvl4pPr>
            <a:lvl5pPr>
              <a:lnSpc>
                <a:spcPts val="18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3535685" cy="3038163"/>
          </a:xfrm>
        </p:spPr>
        <p:txBody>
          <a:bodyPr/>
          <a:lstStyle>
            <a:lvl1pPr>
              <a:lnSpc>
                <a:spcPts val="1800"/>
              </a:lnSpc>
              <a:defRPr sz="1600"/>
            </a:lvl1pPr>
            <a:lvl2pPr>
              <a:lnSpc>
                <a:spcPts val="1800"/>
              </a:lnSpc>
              <a:defRPr sz="1400"/>
            </a:lvl2pPr>
            <a:lvl3pPr>
              <a:lnSpc>
                <a:spcPts val="1800"/>
              </a:lnSpc>
              <a:defRPr sz="1400"/>
            </a:lvl3pPr>
            <a:lvl4pPr>
              <a:lnSpc>
                <a:spcPts val="1800"/>
              </a:lnSpc>
              <a:defRPr sz="1400"/>
            </a:lvl4pPr>
            <a:lvl5pPr>
              <a:lnSpc>
                <a:spcPts val="18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0601221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hort text 3 –  1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13377" y="313377"/>
            <a:ext cx="8346826" cy="8248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8322931" cy="3038163"/>
          </a:xfrm>
        </p:spPr>
        <p:txBody>
          <a:bodyPr/>
          <a:lstStyle>
            <a:lvl1pPr>
              <a:lnSpc>
                <a:spcPts val="1800"/>
              </a:lnSpc>
              <a:defRPr sz="1600"/>
            </a:lvl1pPr>
            <a:lvl2pPr>
              <a:lnSpc>
                <a:spcPts val="1800"/>
              </a:lnSpc>
              <a:defRPr sz="1400"/>
            </a:lvl2pPr>
            <a:lvl3pPr>
              <a:lnSpc>
                <a:spcPts val="1800"/>
              </a:lnSpc>
              <a:defRPr sz="1400"/>
            </a:lvl3pPr>
            <a:lvl4pPr>
              <a:lnSpc>
                <a:spcPts val="1800"/>
              </a:lnSpc>
              <a:defRPr sz="1400"/>
            </a:lvl4pPr>
            <a:lvl5pPr>
              <a:lnSpc>
                <a:spcPts val="18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 algn="l"/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21474045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13377" y="313377"/>
            <a:ext cx="8346826" cy="8248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3640367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Short text 4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ts val="18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3006155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ong text 5 –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3535685" cy="30381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  <a:solidFill>
            <a:schemeClr val="accent3"/>
          </a:solidFill>
          <a:ln>
            <a:noFill/>
          </a:ln>
        </p:spPr>
        <p:txBody>
          <a:bodyPr tIns="1692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11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45495717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ong text slide 6 –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3535685" cy="3038163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5"/>
          </p:nvPr>
        </p:nvSpPr>
        <p:spPr>
          <a:xfrm>
            <a:off x="5974328" y="2366682"/>
            <a:ext cx="1439297" cy="449646"/>
          </a:xfrm>
        </p:spPr>
        <p:txBody>
          <a:bodyPr anchor="b"/>
          <a:lstStyle>
            <a:lvl1pPr marL="0" indent="0">
              <a:buNone/>
              <a:defRPr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latshållare för text 9"/>
          <p:cNvSpPr>
            <a:spLocks noGrp="1"/>
          </p:cNvSpPr>
          <p:nvPr>
            <p:ph type="body" sz="quarter" idx="16"/>
          </p:nvPr>
        </p:nvSpPr>
        <p:spPr>
          <a:xfrm>
            <a:off x="5974328" y="2971112"/>
            <a:ext cx="1439297" cy="841375"/>
          </a:xfrm>
        </p:spPr>
        <p:txBody>
          <a:bodyPr anchor="t"/>
          <a:lstStyle>
            <a:lvl1pPr marL="0" indent="0">
              <a:lnSpc>
                <a:spcPts val="1100"/>
              </a:lnSpc>
              <a:buNone/>
              <a:defRPr sz="9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latshållare för bild 4"/>
          <p:cNvSpPr>
            <a:spLocks noGrp="1"/>
          </p:cNvSpPr>
          <p:nvPr>
            <p:ph type="pic" sz="quarter" idx="19"/>
          </p:nvPr>
        </p:nvSpPr>
        <p:spPr>
          <a:xfrm>
            <a:off x="5908040" y="773977"/>
            <a:ext cx="1586230" cy="1569173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12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26901678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ong text 7 – diagram/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3535685" cy="30381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Platshållare för diagram 3"/>
          <p:cNvSpPr>
            <a:spLocks noGrp="1"/>
          </p:cNvSpPr>
          <p:nvPr>
            <p:ph type="chart" sz="quarter" idx="14"/>
          </p:nvPr>
        </p:nvSpPr>
        <p:spPr>
          <a:xfrm>
            <a:off x="4572000" y="0"/>
            <a:ext cx="4572000" cy="5143500"/>
          </a:xfrm>
        </p:spPr>
        <p:txBody>
          <a:bodyPr tIns="1800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chart</a:t>
            </a:r>
            <a:endParaRPr lang="sv-SE"/>
          </a:p>
        </p:txBody>
      </p:sp>
      <p:sp>
        <p:nvSpPr>
          <p:cNvPr id="10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43912007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5143500"/>
          </a:xfrm>
          <a:solidFill>
            <a:schemeClr val="accent3"/>
          </a:solidFill>
          <a:ln>
            <a:noFill/>
          </a:ln>
        </p:spPr>
        <p:txBody>
          <a:bodyPr tIns="1692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3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86779752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iagram 3"/>
          <p:cNvSpPr>
            <a:spLocks noGrp="1"/>
          </p:cNvSpPr>
          <p:nvPr>
            <p:ph type="chart" sz="quarter" idx="10"/>
          </p:nvPr>
        </p:nvSpPr>
        <p:spPr>
          <a:xfrm>
            <a:off x="0" y="0"/>
            <a:ext cx="9144000" cy="5143500"/>
          </a:xfrm>
        </p:spPr>
        <p:txBody>
          <a:bodyPr tIns="129600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icon to add chart</a:t>
            </a:r>
            <a:endParaRPr lang="sv-SE"/>
          </a:p>
        </p:txBody>
      </p:sp>
      <p:sp>
        <p:nvSpPr>
          <p:cNvPr id="3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07641197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con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1749425" y="2967030"/>
            <a:ext cx="1414463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tshållare för innehåll 2"/>
          <p:cNvSpPr>
            <a:spLocks noGrp="1"/>
          </p:cNvSpPr>
          <p:nvPr>
            <p:ph idx="14"/>
          </p:nvPr>
        </p:nvSpPr>
        <p:spPr>
          <a:xfrm>
            <a:off x="3851920" y="2967030"/>
            <a:ext cx="1427485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latshållare för innehåll 2"/>
          <p:cNvSpPr>
            <a:spLocks noGrp="1"/>
          </p:cNvSpPr>
          <p:nvPr>
            <p:ph idx="15"/>
          </p:nvPr>
        </p:nvSpPr>
        <p:spPr>
          <a:xfrm>
            <a:off x="5983920" y="2967030"/>
            <a:ext cx="1427485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latshållare för text 11"/>
          <p:cNvSpPr>
            <a:spLocks noGrp="1"/>
          </p:cNvSpPr>
          <p:nvPr>
            <p:ph type="body" sz="quarter" idx="16"/>
          </p:nvPr>
        </p:nvSpPr>
        <p:spPr>
          <a:xfrm>
            <a:off x="1749425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/>
          </p:nvPr>
        </p:nvSpPr>
        <p:spPr>
          <a:xfrm>
            <a:off x="3851920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/>
          </p:nvPr>
        </p:nvSpPr>
        <p:spPr>
          <a:xfrm>
            <a:off x="5988050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/>
          </p:nvPr>
        </p:nvSpPr>
        <p:spPr>
          <a:xfrm>
            <a:off x="1749425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/>
          </p:nvPr>
        </p:nvSpPr>
        <p:spPr>
          <a:xfrm>
            <a:off x="3851920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/>
          </p:nvPr>
        </p:nvSpPr>
        <p:spPr>
          <a:xfrm>
            <a:off x="5990431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1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93374218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con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1749425" y="2967030"/>
            <a:ext cx="1414463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tshållare för innehåll 2"/>
          <p:cNvSpPr>
            <a:spLocks noGrp="1"/>
          </p:cNvSpPr>
          <p:nvPr>
            <p:ph idx="14"/>
          </p:nvPr>
        </p:nvSpPr>
        <p:spPr>
          <a:xfrm>
            <a:off x="3851920" y="2967030"/>
            <a:ext cx="1427485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latshållare för innehåll 2"/>
          <p:cNvSpPr>
            <a:spLocks noGrp="1"/>
          </p:cNvSpPr>
          <p:nvPr>
            <p:ph idx="15"/>
          </p:nvPr>
        </p:nvSpPr>
        <p:spPr>
          <a:xfrm>
            <a:off x="5983920" y="2967030"/>
            <a:ext cx="1427485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latshållare för text 11"/>
          <p:cNvSpPr>
            <a:spLocks noGrp="1"/>
          </p:cNvSpPr>
          <p:nvPr>
            <p:ph type="body" sz="quarter" idx="16"/>
          </p:nvPr>
        </p:nvSpPr>
        <p:spPr>
          <a:xfrm>
            <a:off x="1749425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/>
          </p:nvPr>
        </p:nvSpPr>
        <p:spPr>
          <a:xfrm>
            <a:off x="3851920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/>
          </p:nvPr>
        </p:nvSpPr>
        <p:spPr>
          <a:xfrm>
            <a:off x="5988050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/>
          </p:nvPr>
        </p:nvSpPr>
        <p:spPr>
          <a:xfrm>
            <a:off x="1749425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/>
          </p:nvPr>
        </p:nvSpPr>
        <p:spPr>
          <a:xfrm>
            <a:off x="3851920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/>
          </p:nvPr>
        </p:nvSpPr>
        <p:spPr>
          <a:xfrm>
            <a:off x="5990431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1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90371882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act –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5" y="320301"/>
            <a:ext cx="3565808" cy="804489"/>
          </a:xfrm>
        </p:spPr>
        <p:txBody>
          <a:bodyPr/>
          <a:lstStyle>
            <a:lvl1pPr>
              <a:lnSpc>
                <a:spcPts val="2500"/>
              </a:lnSpc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283135"/>
            <a:ext cx="3532188" cy="1333524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 Surname, Title</a:t>
            </a:r>
            <a:br>
              <a:rPr lang="en-US"/>
            </a:br>
            <a:r>
              <a:rPr lang="en-US"/>
              <a:t>email.adress@anticimex.se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/>
              <a:t>Adress</a:t>
            </a:r>
            <a:br>
              <a:rPr lang="en-US"/>
            </a:br>
            <a:r>
              <a:rPr lang="en-US"/>
              <a:t>City, Country</a:t>
            </a:r>
            <a:endParaRPr lang="sv-SE"/>
          </a:p>
        </p:txBody>
      </p:sp>
      <p:pic>
        <p:nvPicPr>
          <p:cNvPr id="12" name="Bildobjekt 1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5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0152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act –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5143500"/>
          </a:xfrm>
          <a:solidFill>
            <a:schemeClr val="accent3"/>
          </a:solidFill>
          <a:ln>
            <a:noFill/>
          </a:ln>
        </p:spPr>
        <p:txBody>
          <a:bodyPr tIns="1908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5" y="320301"/>
            <a:ext cx="3565808" cy="804489"/>
          </a:xfrm>
        </p:spPr>
        <p:txBody>
          <a:bodyPr/>
          <a:lstStyle>
            <a:lvl1pPr>
              <a:lnSpc>
                <a:spcPts val="2500"/>
              </a:lnSpc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283135"/>
            <a:ext cx="3532188" cy="1333524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 Surname, Title</a:t>
            </a:r>
            <a:br>
              <a:rPr lang="en-US"/>
            </a:br>
            <a:r>
              <a:rPr lang="en-US"/>
              <a:t>email.adress@anticimex.se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/>
              <a:t>Adress</a:t>
            </a:r>
            <a:br>
              <a:rPr lang="en-US"/>
            </a:br>
            <a:r>
              <a:rPr lang="en-US"/>
              <a:t>City, Country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971129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1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7024" y="303213"/>
            <a:ext cx="8493125" cy="82867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 noProof="0"/>
              <a:t>Avsnittsrubrik på en eller två rader</a:t>
            </a:r>
          </a:p>
        </p:txBody>
      </p:sp>
      <p:sp>
        <p:nvSpPr>
          <p:cNvPr id="5" name="Platshållare för text 10">
            <a:extLst>
              <a:ext uri="{FF2B5EF4-FFF2-40B4-BE49-F238E27FC236}">
                <a16:creationId xmlns:a16="http://schemas.microsoft.com/office/drawing/2014/main" id="{66083C5F-22DA-420E-8F23-7431C49DE5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sv-SE"/>
              <a:t>Presentationens namn</a:t>
            </a:r>
          </a:p>
        </p:txBody>
      </p:sp>
    </p:spTree>
    <p:extLst>
      <p:ext uri="{BB962C8B-B14F-4D97-AF65-F5344CB8AC3E}">
        <p14:creationId xmlns:p14="http://schemas.microsoft.com/office/powerpoint/2010/main" val="20768285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7"/>
            <a:ext cx="8496300" cy="824861"/>
          </a:xfrm>
        </p:spPr>
        <p:txBody>
          <a:bodyPr/>
          <a:lstStyle>
            <a:lvl1pPr>
              <a:lnSpc>
                <a:spcPts val="2700"/>
              </a:lnSpc>
              <a:defRPr/>
            </a:lvl1pPr>
          </a:lstStyle>
          <a:p>
            <a:r>
              <a:rPr lang="en-US" err="1"/>
              <a:t>Rubrik</a:t>
            </a:r>
            <a:r>
              <a:rPr lang="en-US"/>
              <a:t> </a:t>
            </a:r>
            <a:r>
              <a:rPr lang="en-US" err="1"/>
              <a:t>på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eller</a:t>
            </a:r>
            <a:r>
              <a:rPr lang="en-US"/>
              <a:t> </a:t>
            </a:r>
            <a:r>
              <a:rPr lang="en-US" err="1"/>
              <a:t>två</a:t>
            </a:r>
            <a:r>
              <a:rPr lang="en-US"/>
              <a:t> </a:t>
            </a:r>
            <a:r>
              <a:rPr lang="en-US" err="1"/>
              <a:t>rader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8" y="1419225"/>
            <a:ext cx="410401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/>
            </a:lvl1pPr>
            <a:lvl2pPr>
              <a:lnSpc>
                <a:spcPct val="100000"/>
              </a:lnSpc>
              <a:spcBef>
                <a:spcPts val="200"/>
              </a:spcBef>
              <a:defRPr sz="1600"/>
            </a:lvl2pPr>
            <a:lvl3pPr>
              <a:lnSpc>
                <a:spcPct val="100000"/>
              </a:lnSpc>
              <a:spcBef>
                <a:spcPts val="200"/>
              </a:spcBef>
              <a:defRPr sz="1600"/>
            </a:lvl3pPr>
            <a:lvl4pPr>
              <a:lnSpc>
                <a:spcPct val="100000"/>
              </a:lnSpc>
              <a:spcBef>
                <a:spcPts val="200"/>
              </a:spcBef>
              <a:defRPr sz="1600"/>
            </a:lvl4pPr>
            <a:lvl5pPr>
              <a:lnSpc>
                <a:spcPct val="100000"/>
              </a:lnSpc>
              <a:spcBef>
                <a:spcPts val="200"/>
              </a:spcBef>
              <a:defRPr sz="1600"/>
            </a:lvl5pPr>
          </a:lstStyle>
          <a:p>
            <a:pPr lvl="0"/>
            <a:r>
              <a:rPr lang="en-US" err="1"/>
              <a:t>Punktlista</a:t>
            </a:r>
            <a:r>
              <a:rPr lang="en-US"/>
              <a:t> </a:t>
            </a:r>
            <a:r>
              <a:rPr lang="en-US" err="1"/>
              <a:t>nivå</a:t>
            </a:r>
            <a:r>
              <a:rPr lang="en-US"/>
              <a:t> 1</a:t>
            </a:r>
          </a:p>
          <a:p>
            <a:pPr lvl="1"/>
            <a:r>
              <a:rPr lang="en-US" err="1"/>
              <a:t>Punktlista</a:t>
            </a:r>
            <a:r>
              <a:rPr lang="en-US"/>
              <a:t> </a:t>
            </a:r>
            <a:r>
              <a:rPr lang="en-US" err="1"/>
              <a:t>nivå</a:t>
            </a:r>
            <a:r>
              <a:rPr lang="en-US"/>
              <a:t> 2</a:t>
            </a:r>
          </a:p>
          <a:p>
            <a:pPr lvl="2"/>
            <a:r>
              <a:rPr lang="en-US" err="1"/>
              <a:t>Punktlista</a:t>
            </a:r>
            <a:r>
              <a:rPr lang="en-US"/>
              <a:t> </a:t>
            </a:r>
            <a:r>
              <a:rPr lang="en-US" err="1"/>
              <a:t>nivå</a:t>
            </a:r>
            <a:r>
              <a:rPr lang="en-US"/>
              <a:t> 3</a:t>
            </a:r>
          </a:p>
          <a:p>
            <a:pPr lvl="3"/>
            <a:r>
              <a:rPr lang="en-US" err="1"/>
              <a:t>Punktlista</a:t>
            </a:r>
            <a:r>
              <a:rPr lang="en-US"/>
              <a:t> </a:t>
            </a:r>
            <a:r>
              <a:rPr lang="en-US" err="1"/>
              <a:t>nivå</a:t>
            </a:r>
            <a:r>
              <a:rPr lang="en-US"/>
              <a:t> 4</a:t>
            </a:r>
          </a:p>
          <a:p>
            <a:pPr lvl="4"/>
            <a:r>
              <a:rPr lang="en-US" err="1"/>
              <a:t>Punktlista</a:t>
            </a:r>
            <a:r>
              <a:rPr lang="en-US"/>
              <a:t> </a:t>
            </a:r>
            <a:r>
              <a:rPr lang="en-US" err="1"/>
              <a:t>nivå</a:t>
            </a:r>
            <a:r>
              <a:rPr lang="en-US"/>
              <a:t> 5</a:t>
            </a:r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sv-SE"/>
              <a:t>Presentationens eller avsnittets namn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A749E574-5404-4CCF-A720-6D5F068AF7B1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716462" y="1419225"/>
            <a:ext cx="4103687" cy="2952750"/>
          </a:xfr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err="1"/>
              <a:t>Punktlista</a:t>
            </a:r>
            <a:r>
              <a:rPr lang="en-US"/>
              <a:t> </a:t>
            </a:r>
            <a:r>
              <a:rPr lang="en-US" err="1"/>
              <a:t>nivå</a:t>
            </a:r>
            <a:r>
              <a:rPr lang="en-US"/>
              <a:t> 1</a:t>
            </a:r>
          </a:p>
          <a:p>
            <a:pPr lvl="1"/>
            <a:r>
              <a:rPr lang="en-US" err="1"/>
              <a:t>Punktlista</a:t>
            </a:r>
            <a:r>
              <a:rPr lang="en-US"/>
              <a:t> </a:t>
            </a:r>
            <a:r>
              <a:rPr lang="en-US" err="1"/>
              <a:t>nivå</a:t>
            </a:r>
            <a:r>
              <a:rPr lang="en-US"/>
              <a:t> 2</a:t>
            </a:r>
          </a:p>
          <a:p>
            <a:pPr lvl="2"/>
            <a:r>
              <a:rPr lang="en-US" err="1"/>
              <a:t>Punktlista</a:t>
            </a:r>
            <a:r>
              <a:rPr lang="en-US"/>
              <a:t> </a:t>
            </a:r>
            <a:r>
              <a:rPr lang="en-US" err="1"/>
              <a:t>nivå</a:t>
            </a:r>
            <a:r>
              <a:rPr lang="en-US"/>
              <a:t> 3</a:t>
            </a:r>
          </a:p>
          <a:p>
            <a:pPr lvl="3"/>
            <a:r>
              <a:rPr lang="en-US" err="1"/>
              <a:t>Punktlista</a:t>
            </a:r>
            <a:r>
              <a:rPr lang="en-US"/>
              <a:t> </a:t>
            </a:r>
            <a:r>
              <a:rPr lang="en-US" err="1"/>
              <a:t>nivå</a:t>
            </a:r>
            <a:r>
              <a:rPr lang="en-US"/>
              <a:t> 4</a:t>
            </a:r>
          </a:p>
          <a:p>
            <a:pPr lvl="4"/>
            <a:r>
              <a:rPr lang="en-US" err="1"/>
              <a:t>Punktlista</a:t>
            </a:r>
            <a:r>
              <a:rPr lang="en-US"/>
              <a:t> </a:t>
            </a:r>
            <a:r>
              <a:rPr lang="en-US" err="1"/>
              <a:t>nivå</a:t>
            </a:r>
            <a:r>
              <a:rPr lang="en-US"/>
              <a:t> 5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6970799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9144000" cy="5143500"/>
          </a:xfrm>
          <a:noFill/>
        </p:spPr>
        <p:txBody>
          <a:bodyPr tIns="0" anchor="ctr" anchorCtr="0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sv-SE"/>
              <a:t>Valfritt: Klicka för att lägga till en bakgrundsbild. Välj Placera längst bak </a:t>
            </a:r>
            <a:br>
              <a:rPr lang="sv-SE"/>
            </a:br>
            <a:r>
              <a:rPr lang="sv-SE"/>
              <a:t>för att visa logotypen.</a:t>
            </a:r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327024" y="1419225"/>
            <a:ext cx="4100514" cy="2952750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Underrubrik </a:t>
            </a:r>
            <a:r>
              <a:rPr lang="sv-SE" noProof="0"/>
              <a:t>och</a:t>
            </a:r>
            <a:r>
              <a:rPr lang="sv-SE"/>
              <a:t>/eller </a:t>
            </a:r>
            <a:br>
              <a:rPr lang="sv-SE"/>
            </a:br>
            <a:r>
              <a:rPr lang="sv-SE" noProof="0"/>
              <a:t>föredragshållarens</a:t>
            </a:r>
            <a:r>
              <a:rPr lang="sv-SE"/>
              <a:t> namn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327024" y="303213"/>
            <a:ext cx="8493125" cy="1116012"/>
          </a:xfrm>
        </p:spPr>
        <p:txBody>
          <a:bodyPr/>
          <a:lstStyle>
            <a:lvl1pPr>
              <a:lnSpc>
                <a:spcPts val="37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sv-SE" noProof="0"/>
              <a:t>Presentationens namn på en </a:t>
            </a:r>
            <a:br>
              <a:rPr lang="sv-SE" noProof="0"/>
            </a:br>
            <a:r>
              <a:rPr lang="sv-SE" noProof="0"/>
              <a:t>eller två rader</a:t>
            </a:r>
          </a:p>
        </p:txBody>
      </p:sp>
    </p:spTree>
    <p:extLst>
      <p:ext uri="{BB962C8B-B14F-4D97-AF65-F5344CB8AC3E}">
        <p14:creationId xmlns:p14="http://schemas.microsoft.com/office/powerpoint/2010/main" val="49868198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xt and large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6E350C12-5AD3-4D56-A45C-BA1377C65D4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572001" y="0"/>
            <a:ext cx="4572000" cy="5143500"/>
          </a:xfrm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Add a large image here</a:t>
            </a:r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7"/>
            <a:ext cx="4103688" cy="824861"/>
          </a:xfrm>
        </p:spPr>
        <p:txBody>
          <a:bodyPr/>
          <a:lstStyle>
            <a:lvl1pPr>
              <a:lnSpc>
                <a:spcPts val="2700"/>
              </a:lnSpc>
              <a:defRPr/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8" y="1419225"/>
            <a:ext cx="410401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/>
            </a:lvl1pPr>
            <a:lvl2pPr>
              <a:lnSpc>
                <a:spcPct val="100000"/>
              </a:lnSpc>
              <a:spcBef>
                <a:spcPts val="200"/>
              </a:spcBef>
              <a:defRPr sz="1600"/>
            </a:lvl2pPr>
            <a:lvl3pPr>
              <a:lnSpc>
                <a:spcPct val="100000"/>
              </a:lnSpc>
              <a:spcBef>
                <a:spcPts val="200"/>
              </a:spcBef>
              <a:defRPr sz="1600"/>
            </a:lvl3pPr>
            <a:lvl4pPr>
              <a:lnSpc>
                <a:spcPct val="100000"/>
              </a:lnSpc>
              <a:spcBef>
                <a:spcPts val="200"/>
              </a:spcBef>
              <a:defRPr sz="1600"/>
            </a:lvl4pPr>
            <a:lvl5pPr>
              <a:lnSpc>
                <a:spcPct val="100000"/>
              </a:lnSpc>
              <a:spcBef>
                <a:spcPts val="200"/>
              </a:spcBef>
              <a:defRPr sz="16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1300340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46607082"/>
              </p:ext>
            </p:extLst>
          </p:nvPr>
        </p:nvGraphicFramePr>
        <p:xfrm>
          <a:off x="1589" y="1192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4" name="Objek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192"/>
                        <a:ext cx="1587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ktangel 4" hidden="1">
            <a:extLst>
              <a:ext uri="{FF2B5EF4-FFF2-40B4-BE49-F238E27FC236}">
                <a16:creationId xmlns:a16="http://schemas.microsoft.com/office/drawing/2014/main" id="{C9CB8166-CBA2-4B79-93A7-BAA049D19CFA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2700" b="1" i="0" baseline="0" dirty="0">
              <a:latin typeface="Anticimex Sans" panose="020B0503040101040103" pitchFamily="34" charset="0"/>
              <a:ea typeface="+mj-ea"/>
              <a:cs typeface="+mj-cs"/>
              <a:sym typeface="Anticimex Sans" panose="020B0503040101040103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1971046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Diagram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iagram 3"/>
          <p:cNvSpPr>
            <a:spLocks noGrp="1"/>
          </p:cNvSpPr>
          <p:nvPr>
            <p:ph type="chart" sz="quarter" idx="10" hasCustomPrompt="1"/>
          </p:nvPr>
        </p:nvSpPr>
        <p:spPr>
          <a:xfrm>
            <a:off x="323850" y="303212"/>
            <a:ext cx="8496300" cy="4068763"/>
          </a:xfrm>
        </p:spPr>
        <p:txBody>
          <a:bodyPr tIns="129600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Add diagram</a:t>
            </a:r>
            <a:endParaRPr lang="sv-SE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FAD2C605-C847-4BA4-A6D2-D68B5504FF4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fld id="{6D6394A1-181A-E441-BFEA-2342F9D22AAB}" type="slidenum">
              <a:rPr lang="sv-SE" b="1" smtClean="0"/>
              <a:pPr/>
              <a:t>‹#›</a:t>
            </a:fld>
            <a:r>
              <a:rPr lang="sv-SE" b="1"/>
              <a:t> </a:t>
            </a:r>
            <a:r>
              <a:rPr lang="sv-SE"/>
              <a:t>I Presentation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7" name="Slide Number Placeholder 2"/>
          <p:cNvSpPr txBox="1">
            <a:spLocks/>
          </p:cNvSpPr>
          <p:nvPr/>
        </p:nvSpPr>
        <p:spPr>
          <a:xfrm>
            <a:off x="6983117" y="4833939"/>
            <a:ext cx="2057400" cy="274637"/>
          </a:xfrm>
          <a:prstGeom prst="rect">
            <a:avLst/>
          </a:prstGeom>
        </p:spPr>
        <p:txBody>
          <a:bodyPr/>
          <a:lstStyle>
            <a:defPPr>
              <a:defRPr lang="sv-SE"/>
            </a:defPPr>
            <a:lvl1pPr marL="0" algn="l" defTabSz="816326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08163" algn="l" defTabSz="816326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326" algn="l" defTabSz="816326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489" algn="l" defTabSz="816326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652" algn="l" defTabSz="816326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0815" algn="l" defTabSz="816326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8978" algn="l" defTabSz="816326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141" algn="l" defTabSz="816326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65303" algn="l" defTabSz="816326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1400"/>
              </a:lnSpc>
            </a:pPr>
            <a:r>
              <a:rPr lang="sv-SE" sz="900">
                <a:solidFill>
                  <a:schemeClr val="accent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│ </a:t>
            </a:r>
            <a:fld id="{2F075214-2BBF-47E0-B71E-CB801CFD8C55}" type="slidenum">
              <a:rPr sz="900" b="1" smtClean="0">
                <a:solidFill>
                  <a:schemeClr val="accent1"/>
                </a:solidFill>
              </a:rPr>
              <a:pPr algn="r">
                <a:lnSpc>
                  <a:spcPts val="1400"/>
                </a:lnSpc>
              </a:pPr>
              <a:t>‹#›</a:t>
            </a:fld>
            <a:r>
              <a:rPr sz="900" dirty="0">
                <a:solidFill>
                  <a:schemeClr val="accent1"/>
                </a:solidFill>
              </a:rPr>
              <a:t> </a:t>
            </a:r>
            <a:r>
              <a:rPr sz="900" dirty="0">
                <a:solidFill>
                  <a:schemeClr val="accent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│</a:t>
            </a:r>
            <a:endParaRPr sz="9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045332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–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5" y="320301"/>
            <a:ext cx="3565808" cy="804489"/>
          </a:xfrm>
        </p:spPr>
        <p:txBody>
          <a:bodyPr/>
          <a:lstStyle>
            <a:lvl1pPr>
              <a:lnSpc>
                <a:spcPts val="33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/>
          </p:nvPr>
        </p:nvSpPr>
        <p:spPr>
          <a:xfrm>
            <a:off x="327025" y="1212203"/>
            <a:ext cx="3532188" cy="549362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Bildobjekt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5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29932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–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5143500"/>
          </a:xfrm>
          <a:solidFill>
            <a:schemeClr val="accent3"/>
          </a:solidFill>
        </p:spPr>
        <p:txBody>
          <a:bodyPr tIns="1872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5" y="320301"/>
            <a:ext cx="3565808" cy="804489"/>
          </a:xfrm>
        </p:spPr>
        <p:txBody>
          <a:bodyPr/>
          <a:lstStyle>
            <a:lvl1pPr>
              <a:lnSpc>
                <a:spcPts val="33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/>
          </p:nvPr>
        </p:nvSpPr>
        <p:spPr>
          <a:xfrm>
            <a:off x="327025" y="1212202"/>
            <a:ext cx="3532188" cy="556085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Bildobjekt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5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34507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Content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228600" indent="-228600"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sv-SE"/>
              <a:t>Chapter</a:t>
            </a:r>
          </a:p>
        </p:txBody>
      </p:sp>
      <p:sp>
        <p:nvSpPr>
          <p:cNvPr id="9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6588756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hort tex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ct val="100000"/>
              </a:lnSpc>
              <a:buNone/>
              <a:defRPr sz="1600"/>
            </a:lvl1pPr>
            <a:lvl2pPr>
              <a:lnSpc>
                <a:spcPts val="1800"/>
              </a:lnSpc>
              <a:defRPr sz="1600"/>
            </a:lvl2pPr>
            <a:lvl3pPr>
              <a:lnSpc>
                <a:spcPts val="1800"/>
              </a:lnSpc>
              <a:defRPr sz="1600"/>
            </a:lvl3pPr>
            <a:lvl4pPr>
              <a:lnSpc>
                <a:spcPts val="1800"/>
              </a:lnSpc>
              <a:defRPr sz="1600"/>
            </a:lvl4pPr>
            <a:lvl5pPr>
              <a:lnSpc>
                <a:spcPts val="18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3059429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hort text 2 –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400"/>
            </a:lvl2pPr>
            <a:lvl3pPr>
              <a:lnSpc>
                <a:spcPct val="100000"/>
              </a:lnSpc>
              <a:defRPr sz="14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6331946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hort text 3 –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0" y="1321112"/>
            <a:ext cx="3551238" cy="3038163"/>
          </a:xfrm>
        </p:spPr>
        <p:txBody>
          <a:bodyPr/>
          <a:lstStyle>
            <a:lvl1pPr>
              <a:lnSpc>
                <a:spcPts val="1800"/>
              </a:lnSpc>
              <a:defRPr sz="1600"/>
            </a:lvl1pPr>
            <a:lvl2pPr>
              <a:lnSpc>
                <a:spcPts val="1800"/>
              </a:lnSpc>
              <a:defRPr sz="1400"/>
            </a:lvl2pPr>
            <a:lvl3pPr>
              <a:lnSpc>
                <a:spcPts val="1800"/>
              </a:lnSpc>
              <a:defRPr sz="1400"/>
            </a:lvl3pPr>
            <a:lvl4pPr>
              <a:lnSpc>
                <a:spcPts val="1800"/>
              </a:lnSpc>
              <a:defRPr sz="1400"/>
            </a:lvl4pPr>
            <a:lvl5pPr>
              <a:lnSpc>
                <a:spcPts val="18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3535685" cy="3038163"/>
          </a:xfrm>
        </p:spPr>
        <p:txBody>
          <a:bodyPr/>
          <a:lstStyle>
            <a:lvl1pPr>
              <a:lnSpc>
                <a:spcPts val="1800"/>
              </a:lnSpc>
              <a:defRPr sz="1600"/>
            </a:lvl1pPr>
            <a:lvl2pPr>
              <a:lnSpc>
                <a:spcPts val="1800"/>
              </a:lnSpc>
              <a:defRPr sz="1400"/>
            </a:lvl2pPr>
            <a:lvl3pPr>
              <a:lnSpc>
                <a:spcPts val="1800"/>
              </a:lnSpc>
              <a:defRPr sz="1400"/>
            </a:lvl3pPr>
            <a:lvl4pPr>
              <a:lnSpc>
                <a:spcPts val="1800"/>
              </a:lnSpc>
              <a:defRPr sz="1400"/>
            </a:lvl4pPr>
            <a:lvl5pPr>
              <a:lnSpc>
                <a:spcPts val="18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83476591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rt text 3 –  1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13377" y="313377"/>
            <a:ext cx="8346826" cy="8248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8322931" cy="3038163"/>
          </a:xfrm>
        </p:spPr>
        <p:txBody>
          <a:bodyPr/>
          <a:lstStyle>
            <a:lvl1pPr>
              <a:lnSpc>
                <a:spcPts val="1800"/>
              </a:lnSpc>
              <a:defRPr sz="1600"/>
            </a:lvl1pPr>
            <a:lvl2pPr>
              <a:lnSpc>
                <a:spcPts val="1800"/>
              </a:lnSpc>
              <a:defRPr sz="1400"/>
            </a:lvl2pPr>
            <a:lvl3pPr>
              <a:lnSpc>
                <a:spcPts val="1800"/>
              </a:lnSpc>
              <a:defRPr sz="1400"/>
            </a:lvl3pPr>
            <a:lvl4pPr>
              <a:lnSpc>
                <a:spcPts val="1800"/>
              </a:lnSpc>
              <a:defRPr sz="1400"/>
            </a:lvl4pPr>
            <a:lvl5pPr>
              <a:lnSpc>
                <a:spcPts val="18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 algn="l"/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71731090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13377" y="313377"/>
            <a:ext cx="8346826" cy="8248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91219120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Short text 4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ts val="18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45878177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ng text 5 –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3535685" cy="30381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  <a:solidFill>
            <a:schemeClr val="accent3"/>
          </a:solidFill>
          <a:ln>
            <a:noFill/>
          </a:ln>
        </p:spPr>
        <p:txBody>
          <a:bodyPr tIns="1692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11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93581319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ng text slide 6 –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3535685" cy="3038163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5"/>
          </p:nvPr>
        </p:nvSpPr>
        <p:spPr>
          <a:xfrm>
            <a:off x="5974328" y="2366682"/>
            <a:ext cx="1439297" cy="449646"/>
          </a:xfrm>
        </p:spPr>
        <p:txBody>
          <a:bodyPr anchor="b"/>
          <a:lstStyle>
            <a:lvl1pPr marL="0" indent="0">
              <a:buNone/>
              <a:defRPr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latshållare för text 9"/>
          <p:cNvSpPr>
            <a:spLocks noGrp="1"/>
          </p:cNvSpPr>
          <p:nvPr>
            <p:ph type="body" sz="quarter" idx="16"/>
          </p:nvPr>
        </p:nvSpPr>
        <p:spPr>
          <a:xfrm>
            <a:off x="5974328" y="2971112"/>
            <a:ext cx="1439297" cy="841375"/>
          </a:xfrm>
        </p:spPr>
        <p:txBody>
          <a:bodyPr anchor="t"/>
          <a:lstStyle>
            <a:lvl1pPr marL="0" indent="0">
              <a:lnSpc>
                <a:spcPts val="1100"/>
              </a:lnSpc>
              <a:buNone/>
              <a:defRPr sz="9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latshållare för bild 4"/>
          <p:cNvSpPr>
            <a:spLocks noGrp="1"/>
          </p:cNvSpPr>
          <p:nvPr>
            <p:ph type="pic" sz="quarter" idx="19"/>
          </p:nvPr>
        </p:nvSpPr>
        <p:spPr>
          <a:xfrm>
            <a:off x="5908040" y="773977"/>
            <a:ext cx="1586230" cy="1569173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12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407980547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ng text 7 – diagram/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3535685" cy="30381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Platshållare för diagram 3"/>
          <p:cNvSpPr>
            <a:spLocks noGrp="1"/>
          </p:cNvSpPr>
          <p:nvPr>
            <p:ph type="chart" sz="quarter" idx="14"/>
          </p:nvPr>
        </p:nvSpPr>
        <p:spPr>
          <a:xfrm>
            <a:off x="4572000" y="0"/>
            <a:ext cx="4572000" cy="5143500"/>
          </a:xfrm>
        </p:spPr>
        <p:txBody>
          <a:bodyPr tIns="1800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chart</a:t>
            </a:r>
            <a:endParaRPr lang="sv-SE"/>
          </a:p>
        </p:txBody>
      </p:sp>
      <p:sp>
        <p:nvSpPr>
          <p:cNvPr id="10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85586566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5143500"/>
          </a:xfrm>
          <a:solidFill>
            <a:schemeClr val="accent3"/>
          </a:solidFill>
          <a:ln>
            <a:noFill/>
          </a:ln>
        </p:spPr>
        <p:txBody>
          <a:bodyPr tIns="1692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3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39889086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iagram 3"/>
          <p:cNvSpPr>
            <a:spLocks noGrp="1"/>
          </p:cNvSpPr>
          <p:nvPr>
            <p:ph type="chart" sz="quarter" idx="10"/>
          </p:nvPr>
        </p:nvSpPr>
        <p:spPr>
          <a:xfrm>
            <a:off x="0" y="0"/>
            <a:ext cx="9144000" cy="5143500"/>
          </a:xfrm>
        </p:spPr>
        <p:txBody>
          <a:bodyPr tIns="129600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icon to add chart</a:t>
            </a:r>
            <a:endParaRPr lang="sv-SE"/>
          </a:p>
        </p:txBody>
      </p:sp>
      <p:sp>
        <p:nvSpPr>
          <p:cNvPr id="3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57375111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1749425" y="2967030"/>
            <a:ext cx="1414463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tshållare för innehåll 2"/>
          <p:cNvSpPr>
            <a:spLocks noGrp="1"/>
          </p:cNvSpPr>
          <p:nvPr>
            <p:ph idx="14"/>
          </p:nvPr>
        </p:nvSpPr>
        <p:spPr>
          <a:xfrm>
            <a:off x="3851920" y="2967030"/>
            <a:ext cx="1427485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latshållare för innehåll 2"/>
          <p:cNvSpPr>
            <a:spLocks noGrp="1"/>
          </p:cNvSpPr>
          <p:nvPr>
            <p:ph idx="15"/>
          </p:nvPr>
        </p:nvSpPr>
        <p:spPr>
          <a:xfrm>
            <a:off x="5983920" y="2967030"/>
            <a:ext cx="1427485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latshållare för text 11"/>
          <p:cNvSpPr>
            <a:spLocks noGrp="1"/>
          </p:cNvSpPr>
          <p:nvPr>
            <p:ph type="body" sz="quarter" idx="16"/>
          </p:nvPr>
        </p:nvSpPr>
        <p:spPr>
          <a:xfrm>
            <a:off x="1749425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/>
          </p:nvPr>
        </p:nvSpPr>
        <p:spPr>
          <a:xfrm>
            <a:off x="3851920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/>
          </p:nvPr>
        </p:nvSpPr>
        <p:spPr>
          <a:xfrm>
            <a:off x="5988050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/>
          </p:nvPr>
        </p:nvSpPr>
        <p:spPr>
          <a:xfrm>
            <a:off x="1749425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/>
          </p:nvPr>
        </p:nvSpPr>
        <p:spPr>
          <a:xfrm>
            <a:off x="3851920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/>
          </p:nvPr>
        </p:nvSpPr>
        <p:spPr>
          <a:xfrm>
            <a:off x="5990431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1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43512353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1749425" y="2967030"/>
            <a:ext cx="1414463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tshållare för innehåll 2"/>
          <p:cNvSpPr>
            <a:spLocks noGrp="1"/>
          </p:cNvSpPr>
          <p:nvPr>
            <p:ph idx="14"/>
          </p:nvPr>
        </p:nvSpPr>
        <p:spPr>
          <a:xfrm>
            <a:off x="3851920" y="2967030"/>
            <a:ext cx="1427485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latshållare för innehåll 2"/>
          <p:cNvSpPr>
            <a:spLocks noGrp="1"/>
          </p:cNvSpPr>
          <p:nvPr>
            <p:ph idx="15"/>
          </p:nvPr>
        </p:nvSpPr>
        <p:spPr>
          <a:xfrm>
            <a:off x="5983920" y="2967030"/>
            <a:ext cx="1427485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latshållare för text 11"/>
          <p:cNvSpPr>
            <a:spLocks noGrp="1"/>
          </p:cNvSpPr>
          <p:nvPr>
            <p:ph type="body" sz="quarter" idx="16"/>
          </p:nvPr>
        </p:nvSpPr>
        <p:spPr>
          <a:xfrm>
            <a:off x="1749425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/>
          </p:nvPr>
        </p:nvSpPr>
        <p:spPr>
          <a:xfrm>
            <a:off x="3851920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/>
          </p:nvPr>
        </p:nvSpPr>
        <p:spPr>
          <a:xfrm>
            <a:off x="5988050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/>
          </p:nvPr>
        </p:nvSpPr>
        <p:spPr>
          <a:xfrm>
            <a:off x="1749425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/>
          </p:nvPr>
        </p:nvSpPr>
        <p:spPr>
          <a:xfrm>
            <a:off x="3851920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/>
          </p:nvPr>
        </p:nvSpPr>
        <p:spPr>
          <a:xfrm>
            <a:off x="5990431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1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60812951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–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5" y="320301"/>
            <a:ext cx="3565808" cy="804489"/>
          </a:xfrm>
        </p:spPr>
        <p:txBody>
          <a:bodyPr/>
          <a:lstStyle>
            <a:lvl1pPr>
              <a:lnSpc>
                <a:spcPts val="2500"/>
              </a:lnSpc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283135"/>
            <a:ext cx="3532188" cy="1333524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 Surname, Title</a:t>
            </a:r>
            <a:br>
              <a:rPr lang="en-US"/>
            </a:br>
            <a:r>
              <a:rPr lang="en-US"/>
              <a:t>email.adress@anticimex.se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/>
              <a:t>Adress</a:t>
            </a:r>
            <a:br>
              <a:rPr lang="en-US"/>
            </a:br>
            <a:r>
              <a:rPr lang="en-US"/>
              <a:t>City, Country</a:t>
            </a:r>
            <a:endParaRPr lang="sv-SE"/>
          </a:p>
        </p:txBody>
      </p:sp>
      <p:pic>
        <p:nvPicPr>
          <p:cNvPr id="12" name="Bildobjekt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5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90108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–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5143500"/>
          </a:xfrm>
          <a:solidFill>
            <a:schemeClr val="accent3"/>
          </a:solidFill>
          <a:ln>
            <a:noFill/>
          </a:ln>
        </p:spPr>
        <p:txBody>
          <a:bodyPr tIns="1908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5" y="320301"/>
            <a:ext cx="3565808" cy="804489"/>
          </a:xfrm>
        </p:spPr>
        <p:txBody>
          <a:bodyPr/>
          <a:lstStyle>
            <a:lvl1pPr>
              <a:lnSpc>
                <a:spcPts val="2500"/>
              </a:lnSpc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283135"/>
            <a:ext cx="3532188" cy="1333524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 Surname, Title</a:t>
            </a:r>
            <a:br>
              <a:rPr lang="en-US"/>
            </a:br>
            <a:r>
              <a:rPr lang="en-US"/>
              <a:t>email.adress@anticimex.se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/>
              <a:t>Adress</a:t>
            </a:r>
            <a:br>
              <a:rPr lang="en-US"/>
            </a:br>
            <a:r>
              <a:rPr lang="en-US"/>
              <a:t>City, Country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6972794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–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5" y="320301"/>
            <a:ext cx="3565808" cy="804489"/>
          </a:xfrm>
        </p:spPr>
        <p:txBody>
          <a:bodyPr/>
          <a:lstStyle>
            <a:lvl1pPr>
              <a:lnSpc>
                <a:spcPts val="33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/>
          </p:nvPr>
        </p:nvSpPr>
        <p:spPr>
          <a:xfrm>
            <a:off x="327025" y="1212203"/>
            <a:ext cx="3532188" cy="549362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Bildobjekt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5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30546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–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5143500"/>
          </a:xfrm>
          <a:solidFill>
            <a:schemeClr val="accent3"/>
          </a:solidFill>
        </p:spPr>
        <p:txBody>
          <a:bodyPr tIns="1872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5" y="320301"/>
            <a:ext cx="3565808" cy="804489"/>
          </a:xfrm>
        </p:spPr>
        <p:txBody>
          <a:bodyPr/>
          <a:lstStyle>
            <a:lvl1pPr>
              <a:lnSpc>
                <a:spcPts val="33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/>
          </p:nvPr>
        </p:nvSpPr>
        <p:spPr>
          <a:xfrm>
            <a:off x="327025" y="1212202"/>
            <a:ext cx="3532188" cy="556085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Bildobjekt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5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68743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Content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228600" indent="-228600"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sv-SE"/>
              <a:t>Chapter</a:t>
            </a:r>
          </a:p>
        </p:txBody>
      </p:sp>
      <p:sp>
        <p:nvSpPr>
          <p:cNvPr id="9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73000035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hort tex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ct val="100000"/>
              </a:lnSpc>
              <a:buNone/>
              <a:defRPr sz="1600"/>
            </a:lvl1pPr>
            <a:lvl2pPr>
              <a:lnSpc>
                <a:spcPts val="1800"/>
              </a:lnSpc>
              <a:defRPr sz="1600"/>
            </a:lvl2pPr>
            <a:lvl3pPr>
              <a:lnSpc>
                <a:spcPts val="1800"/>
              </a:lnSpc>
              <a:defRPr sz="1600"/>
            </a:lvl3pPr>
            <a:lvl4pPr>
              <a:lnSpc>
                <a:spcPts val="1800"/>
              </a:lnSpc>
              <a:defRPr sz="1600"/>
            </a:lvl4pPr>
            <a:lvl5pPr>
              <a:lnSpc>
                <a:spcPts val="18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501942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hort text 2 –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400"/>
            </a:lvl2pPr>
            <a:lvl3pPr>
              <a:lnSpc>
                <a:spcPct val="100000"/>
              </a:lnSpc>
              <a:defRPr sz="14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76164901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hort text 3 –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0" y="1321112"/>
            <a:ext cx="3551238" cy="3038163"/>
          </a:xfrm>
        </p:spPr>
        <p:txBody>
          <a:bodyPr/>
          <a:lstStyle>
            <a:lvl1pPr>
              <a:lnSpc>
                <a:spcPts val="1800"/>
              </a:lnSpc>
              <a:defRPr sz="1600"/>
            </a:lvl1pPr>
            <a:lvl2pPr>
              <a:lnSpc>
                <a:spcPts val="1800"/>
              </a:lnSpc>
              <a:defRPr sz="1400"/>
            </a:lvl2pPr>
            <a:lvl3pPr>
              <a:lnSpc>
                <a:spcPts val="1800"/>
              </a:lnSpc>
              <a:defRPr sz="1400"/>
            </a:lvl3pPr>
            <a:lvl4pPr>
              <a:lnSpc>
                <a:spcPts val="1800"/>
              </a:lnSpc>
              <a:defRPr sz="1400"/>
            </a:lvl4pPr>
            <a:lvl5pPr>
              <a:lnSpc>
                <a:spcPts val="18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3535685" cy="3038163"/>
          </a:xfrm>
        </p:spPr>
        <p:txBody>
          <a:bodyPr/>
          <a:lstStyle>
            <a:lvl1pPr>
              <a:lnSpc>
                <a:spcPts val="1800"/>
              </a:lnSpc>
              <a:defRPr sz="1600"/>
            </a:lvl1pPr>
            <a:lvl2pPr>
              <a:lnSpc>
                <a:spcPts val="1800"/>
              </a:lnSpc>
              <a:defRPr sz="1400"/>
            </a:lvl2pPr>
            <a:lvl3pPr>
              <a:lnSpc>
                <a:spcPts val="1800"/>
              </a:lnSpc>
              <a:defRPr sz="1400"/>
            </a:lvl3pPr>
            <a:lvl4pPr>
              <a:lnSpc>
                <a:spcPts val="1800"/>
              </a:lnSpc>
              <a:defRPr sz="1400"/>
            </a:lvl4pPr>
            <a:lvl5pPr>
              <a:lnSpc>
                <a:spcPts val="18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427383694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rt text 3 –  1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13377" y="313377"/>
            <a:ext cx="8346826" cy="8248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8322931" cy="3038163"/>
          </a:xfrm>
        </p:spPr>
        <p:txBody>
          <a:bodyPr/>
          <a:lstStyle>
            <a:lvl1pPr>
              <a:lnSpc>
                <a:spcPts val="1800"/>
              </a:lnSpc>
              <a:defRPr sz="1600"/>
            </a:lvl1pPr>
            <a:lvl2pPr>
              <a:lnSpc>
                <a:spcPts val="1800"/>
              </a:lnSpc>
              <a:defRPr sz="1400"/>
            </a:lvl2pPr>
            <a:lvl3pPr>
              <a:lnSpc>
                <a:spcPts val="1800"/>
              </a:lnSpc>
              <a:defRPr sz="1400"/>
            </a:lvl3pPr>
            <a:lvl4pPr>
              <a:lnSpc>
                <a:spcPts val="1800"/>
              </a:lnSpc>
              <a:defRPr sz="1400"/>
            </a:lvl4pPr>
            <a:lvl5pPr>
              <a:lnSpc>
                <a:spcPts val="18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 algn="l"/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87801022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13377" y="313377"/>
            <a:ext cx="8346826" cy="8248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49428764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Short text 4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ts val="18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37969726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ng text 5 –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3535685" cy="30381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  <a:solidFill>
            <a:schemeClr val="accent3"/>
          </a:solidFill>
          <a:ln>
            <a:noFill/>
          </a:ln>
        </p:spPr>
        <p:txBody>
          <a:bodyPr tIns="1692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1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27481972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ng text slide 6 –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3535685" cy="3038163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5"/>
          </p:nvPr>
        </p:nvSpPr>
        <p:spPr>
          <a:xfrm>
            <a:off x="5974328" y="2366682"/>
            <a:ext cx="1439297" cy="449646"/>
          </a:xfrm>
        </p:spPr>
        <p:txBody>
          <a:bodyPr anchor="b"/>
          <a:lstStyle>
            <a:lvl1pPr marL="0" indent="0">
              <a:buNone/>
              <a:defRPr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latshållare för text 9"/>
          <p:cNvSpPr>
            <a:spLocks noGrp="1"/>
          </p:cNvSpPr>
          <p:nvPr>
            <p:ph type="body" sz="quarter" idx="16"/>
          </p:nvPr>
        </p:nvSpPr>
        <p:spPr>
          <a:xfrm>
            <a:off x="5974328" y="2971112"/>
            <a:ext cx="1439297" cy="841375"/>
          </a:xfrm>
        </p:spPr>
        <p:txBody>
          <a:bodyPr anchor="t"/>
          <a:lstStyle>
            <a:lvl1pPr marL="0" indent="0">
              <a:lnSpc>
                <a:spcPts val="1100"/>
              </a:lnSpc>
              <a:buNone/>
              <a:defRPr sz="9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latshållare för bild 4"/>
          <p:cNvSpPr>
            <a:spLocks noGrp="1"/>
          </p:cNvSpPr>
          <p:nvPr>
            <p:ph type="pic" sz="quarter" idx="19"/>
          </p:nvPr>
        </p:nvSpPr>
        <p:spPr>
          <a:xfrm>
            <a:off x="5908040" y="773977"/>
            <a:ext cx="1586230" cy="1569173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2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5130759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ng text 7 – diagram/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3535685" cy="30381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Platshållare för diagram 3"/>
          <p:cNvSpPr>
            <a:spLocks noGrp="1"/>
          </p:cNvSpPr>
          <p:nvPr>
            <p:ph type="chart" sz="quarter" idx="14"/>
          </p:nvPr>
        </p:nvSpPr>
        <p:spPr>
          <a:xfrm>
            <a:off x="4572000" y="0"/>
            <a:ext cx="4572000" cy="5143500"/>
          </a:xfrm>
        </p:spPr>
        <p:txBody>
          <a:bodyPr tIns="1800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chart</a:t>
            </a:r>
            <a:endParaRPr lang="sv-SE"/>
          </a:p>
        </p:txBody>
      </p:sp>
      <p:sp>
        <p:nvSpPr>
          <p:cNvPr id="10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51498023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5143500"/>
          </a:xfrm>
          <a:solidFill>
            <a:schemeClr val="accent3"/>
          </a:solidFill>
          <a:ln>
            <a:noFill/>
          </a:ln>
        </p:spPr>
        <p:txBody>
          <a:bodyPr tIns="1692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3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58598418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iagram 3"/>
          <p:cNvSpPr>
            <a:spLocks noGrp="1"/>
          </p:cNvSpPr>
          <p:nvPr>
            <p:ph type="chart" sz="quarter" idx="10"/>
          </p:nvPr>
        </p:nvSpPr>
        <p:spPr>
          <a:xfrm>
            <a:off x="0" y="0"/>
            <a:ext cx="9144000" cy="5143500"/>
          </a:xfrm>
        </p:spPr>
        <p:txBody>
          <a:bodyPr tIns="129600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icon to add chart</a:t>
            </a:r>
            <a:endParaRPr lang="sv-SE"/>
          </a:p>
        </p:txBody>
      </p:sp>
      <p:sp>
        <p:nvSpPr>
          <p:cNvPr id="3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54388336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1749425" y="2967030"/>
            <a:ext cx="1414463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tshållare för innehåll 2"/>
          <p:cNvSpPr>
            <a:spLocks noGrp="1"/>
          </p:cNvSpPr>
          <p:nvPr>
            <p:ph idx="14"/>
          </p:nvPr>
        </p:nvSpPr>
        <p:spPr>
          <a:xfrm>
            <a:off x="3851920" y="2967030"/>
            <a:ext cx="1427485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latshållare för innehåll 2"/>
          <p:cNvSpPr>
            <a:spLocks noGrp="1"/>
          </p:cNvSpPr>
          <p:nvPr>
            <p:ph idx="15"/>
          </p:nvPr>
        </p:nvSpPr>
        <p:spPr>
          <a:xfrm>
            <a:off x="5983920" y="2967030"/>
            <a:ext cx="1427485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latshållare för text 11"/>
          <p:cNvSpPr>
            <a:spLocks noGrp="1"/>
          </p:cNvSpPr>
          <p:nvPr>
            <p:ph type="body" sz="quarter" idx="16"/>
          </p:nvPr>
        </p:nvSpPr>
        <p:spPr>
          <a:xfrm>
            <a:off x="1749425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/>
          </p:nvPr>
        </p:nvSpPr>
        <p:spPr>
          <a:xfrm>
            <a:off x="3851920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/>
          </p:nvPr>
        </p:nvSpPr>
        <p:spPr>
          <a:xfrm>
            <a:off x="5988050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/>
          </p:nvPr>
        </p:nvSpPr>
        <p:spPr>
          <a:xfrm>
            <a:off x="1749425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/>
          </p:nvPr>
        </p:nvSpPr>
        <p:spPr>
          <a:xfrm>
            <a:off x="3851920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/>
          </p:nvPr>
        </p:nvSpPr>
        <p:spPr>
          <a:xfrm>
            <a:off x="5990431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50474101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1749425" y="2967030"/>
            <a:ext cx="1414463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tshållare för innehåll 2"/>
          <p:cNvSpPr>
            <a:spLocks noGrp="1"/>
          </p:cNvSpPr>
          <p:nvPr>
            <p:ph idx="14"/>
          </p:nvPr>
        </p:nvSpPr>
        <p:spPr>
          <a:xfrm>
            <a:off x="3851920" y="2967030"/>
            <a:ext cx="1427485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latshållare för innehåll 2"/>
          <p:cNvSpPr>
            <a:spLocks noGrp="1"/>
          </p:cNvSpPr>
          <p:nvPr>
            <p:ph idx="15"/>
          </p:nvPr>
        </p:nvSpPr>
        <p:spPr>
          <a:xfrm>
            <a:off x="5983920" y="2967030"/>
            <a:ext cx="1427485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latshållare för text 11"/>
          <p:cNvSpPr>
            <a:spLocks noGrp="1"/>
          </p:cNvSpPr>
          <p:nvPr>
            <p:ph type="body" sz="quarter" idx="16"/>
          </p:nvPr>
        </p:nvSpPr>
        <p:spPr>
          <a:xfrm>
            <a:off x="1749425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/>
          </p:nvPr>
        </p:nvSpPr>
        <p:spPr>
          <a:xfrm>
            <a:off x="3851920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/>
          </p:nvPr>
        </p:nvSpPr>
        <p:spPr>
          <a:xfrm>
            <a:off x="5988050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/>
          </p:nvPr>
        </p:nvSpPr>
        <p:spPr>
          <a:xfrm>
            <a:off x="1749425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/>
          </p:nvPr>
        </p:nvSpPr>
        <p:spPr>
          <a:xfrm>
            <a:off x="3851920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/>
          </p:nvPr>
        </p:nvSpPr>
        <p:spPr>
          <a:xfrm>
            <a:off x="5990431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403278638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–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5" y="320301"/>
            <a:ext cx="3565808" cy="804489"/>
          </a:xfrm>
        </p:spPr>
        <p:txBody>
          <a:bodyPr/>
          <a:lstStyle>
            <a:lvl1pPr>
              <a:lnSpc>
                <a:spcPts val="2500"/>
              </a:lnSpc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283135"/>
            <a:ext cx="3532188" cy="1333524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 Surname, Title</a:t>
            </a:r>
            <a:br>
              <a:rPr lang="en-US"/>
            </a:br>
            <a:r>
              <a:rPr lang="en-US"/>
              <a:t>email.adress@anticimex.se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/>
              <a:t>Adress</a:t>
            </a:r>
            <a:br>
              <a:rPr lang="en-US"/>
            </a:br>
            <a:r>
              <a:rPr lang="en-US"/>
              <a:t>City, Country</a:t>
            </a:r>
            <a:endParaRPr lang="sv-SE"/>
          </a:p>
        </p:txBody>
      </p:sp>
      <p:pic>
        <p:nvPicPr>
          <p:cNvPr id="12" name="Bildobjekt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5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56100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–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5143500"/>
          </a:xfrm>
          <a:solidFill>
            <a:schemeClr val="accent3"/>
          </a:solidFill>
          <a:ln>
            <a:noFill/>
          </a:ln>
        </p:spPr>
        <p:txBody>
          <a:bodyPr tIns="1908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5" y="320301"/>
            <a:ext cx="3565808" cy="804489"/>
          </a:xfrm>
        </p:spPr>
        <p:txBody>
          <a:bodyPr/>
          <a:lstStyle>
            <a:lvl1pPr>
              <a:lnSpc>
                <a:spcPts val="2500"/>
              </a:lnSpc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283135"/>
            <a:ext cx="3532188" cy="1333524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 Surname, Title</a:t>
            </a:r>
            <a:br>
              <a:rPr lang="en-US"/>
            </a:br>
            <a:r>
              <a:rPr lang="en-US"/>
              <a:t>email.adress@anticimex.se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/>
              <a:t>Adress</a:t>
            </a:r>
            <a:br>
              <a:rPr lang="en-US"/>
            </a:br>
            <a:r>
              <a:rPr lang="en-US"/>
              <a:t>City, Country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4072020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1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42A6166-295D-4289-A038-02A251A1830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250046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87" imgH="288" progId="TCLayout.ActiveDocument.1">
                  <p:embed/>
                </p:oleObj>
              </mc:Choice>
              <mc:Fallback>
                <p:oleObj name="think-cell Slide" r:id="rId4" imgW="287" imgH="28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42A6166-295D-4289-A038-02A251A1830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A01D8D78-B963-41EC-A72F-F9F47363C1F5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ts val="2700"/>
              </a:lnSpc>
              <a:spcBef>
                <a:spcPct val="0"/>
              </a:spcBef>
              <a:spcAft>
                <a:spcPct val="0"/>
              </a:spcAft>
            </a:pPr>
            <a:endParaRPr lang="en-GB" sz="2700" b="1" i="0" baseline="0" dirty="0">
              <a:latin typeface="Anticimex Sans" panose="020B0503040101040103" pitchFamily="34" charset="0"/>
              <a:ea typeface="+mj-ea"/>
              <a:cs typeface="+mj-cs"/>
              <a:sym typeface="Anticimex Sans" panose="020B0503040101040103" pitchFamily="34" charset="0"/>
            </a:endParaRPr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7024" y="303213"/>
            <a:ext cx="8493125" cy="82867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Section title on one or two lines</a:t>
            </a:r>
            <a:endParaRPr lang="sv-SE"/>
          </a:p>
        </p:txBody>
      </p:sp>
      <p:sp>
        <p:nvSpPr>
          <p:cNvPr id="5" name="Platshållare för text 10">
            <a:extLst>
              <a:ext uri="{FF2B5EF4-FFF2-40B4-BE49-F238E27FC236}">
                <a16:creationId xmlns:a16="http://schemas.microsoft.com/office/drawing/2014/main" id="{66083C5F-22DA-420E-8F23-7431C49DE5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6023129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9144000" cy="5143500"/>
          </a:xfrm>
          <a:noFill/>
        </p:spPr>
        <p:txBody>
          <a:bodyPr tIns="0" anchor="ctr" anchorCtr="0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sv-SE"/>
              <a:t>Valfritt: Klicka för att lägga till en bakgrundsbild. Välj Placera längst bak </a:t>
            </a:r>
            <a:br>
              <a:rPr lang="sv-SE"/>
            </a:br>
            <a:r>
              <a:rPr lang="sv-SE"/>
              <a:t>för att visa logotypen.</a:t>
            </a:r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327024" y="1419225"/>
            <a:ext cx="4100514" cy="2952750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Underrubrik </a:t>
            </a:r>
            <a:r>
              <a:rPr lang="sv-SE" noProof="0"/>
              <a:t>och</a:t>
            </a:r>
            <a:r>
              <a:rPr lang="sv-SE"/>
              <a:t>/eller </a:t>
            </a:r>
            <a:br>
              <a:rPr lang="sv-SE"/>
            </a:br>
            <a:r>
              <a:rPr lang="sv-SE" noProof="0"/>
              <a:t>föredragshållarens</a:t>
            </a:r>
            <a:r>
              <a:rPr lang="sv-SE"/>
              <a:t> namn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327024" y="303213"/>
            <a:ext cx="8493125" cy="1116012"/>
          </a:xfrm>
        </p:spPr>
        <p:txBody>
          <a:bodyPr/>
          <a:lstStyle>
            <a:lvl1pPr>
              <a:lnSpc>
                <a:spcPts val="37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sv-SE" noProof="0"/>
              <a:t>Presentationens namn på en </a:t>
            </a:r>
            <a:br>
              <a:rPr lang="sv-SE" noProof="0"/>
            </a:br>
            <a:r>
              <a:rPr lang="sv-SE" noProof="0"/>
              <a:t>eller två rader</a:t>
            </a:r>
          </a:p>
        </p:txBody>
      </p:sp>
    </p:spTree>
    <p:extLst>
      <p:ext uri="{BB962C8B-B14F-4D97-AF65-F5344CB8AC3E}">
        <p14:creationId xmlns:p14="http://schemas.microsoft.com/office/powerpoint/2010/main" val="20531105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879470D8-170A-4F02-90D2-2C4A07B5836E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83511842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879470D8-170A-4F02-90D2-2C4A07B583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Platshållare för bild 5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9144000" cy="5143500"/>
          </a:xfrm>
          <a:noFill/>
        </p:spPr>
        <p:txBody>
          <a:bodyPr tIns="0" anchor="ctr" anchorCtr="0">
            <a:noAutofit/>
          </a:bodyPr>
          <a:lstStyle>
            <a:lvl1pPr marL="0" indent="0" algn="ctr" rtl="0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Optional: Add a background image, then send it to the back to show logo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327024" y="303213"/>
            <a:ext cx="8493125" cy="1116012"/>
          </a:xfrm>
        </p:spPr>
        <p:txBody>
          <a:bodyPr vert="horz"/>
          <a:lstStyle>
            <a:lvl1pPr rtl="0">
              <a:lnSpc>
                <a:spcPts val="37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 on one</a:t>
            </a:r>
            <a:br>
              <a:rPr lang="en-US"/>
            </a:br>
            <a:r>
              <a:rPr lang="en-US"/>
              <a:t>or two lines</a:t>
            </a:r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327024" y="1419225"/>
            <a:ext cx="4100514" cy="2952750"/>
          </a:xfrm>
        </p:spPr>
        <p:txBody>
          <a:bodyPr>
            <a:noAutofit/>
          </a:bodyPr>
          <a:lstStyle>
            <a:lvl1pPr marL="0" indent="0" rtl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Subheading or/and</a:t>
            </a:r>
            <a:br>
              <a:rPr lang="en-US"/>
            </a:br>
            <a:r>
              <a:rPr lang="en-US"/>
              <a:t>presenter name</a:t>
            </a:r>
          </a:p>
        </p:txBody>
      </p:sp>
    </p:spTree>
    <p:extLst>
      <p:ext uri="{BB962C8B-B14F-4D97-AF65-F5344CB8AC3E}">
        <p14:creationId xmlns:p14="http://schemas.microsoft.com/office/powerpoint/2010/main" val="19708815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1AAA0BE-5467-4E4E-8EF2-A4DB82D8863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4667192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3" imgH="354" progId="TCLayout.ActiveDocument.1">
                  <p:embed/>
                </p:oleObj>
              </mc:Choice>
              <mc:Fallback>
                <p:oleObj name="think-cell Slide" r:id="rId3" imgW="353" imgH="35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1AAA0BE-5467-4E4E-8EF2-A4DB82D8863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7024" y="313375"/>
            <a:ext cx="4100513" cy="1105850"/>
          </a:xfrm>
        </p:spPr>
        <p:txBody>
          <a:bodyPr vert="horz"/>
          <a:lstStyle>
            <a:lvl1pPr rtl="0">
              <a:lnSpc>
                <a:spcPts val="27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Contents</a:t>
            </a:r>
          </a:p>
        </p:txBody>
      </p:sp>
      <p:sp>
        <p:nvSpPr>
          <p:cNvPr id="6" name="Platshållare för text 10">
            <a:extLst>
              <a:ext uri="{FF2B5EF4-FFF2-40B4-BE49-F238E27FC236}">
                <a16:creationId xmlns:a16="http://schemas.microsoft.com/office/drawing/2014/main" id="{62612B00-BDF4-491F-A198-685325DD117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 rtl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2A988099-B88D-4DED-881C-E71B46EBF3F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16462" y="303213"/>
            <a:ext cx="4103687" cy="4537075"/>
          </a:xfrm>
        </p:spPr>
        <p:txBody>
          <a:bodyPr/>
          <a:lstStyle>
            <a:lvl1pPr marL="342900" indent="-342900" rtl="0"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 marL="525462" indent="-342900" rtl="0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2pPr>
            <a:lvl3pPr marL="701675" indent="-342900" rtl="0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3pPr>
            <a:lvl4pPr marL="884237" indent="-342900" rtl="0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4pPr>
            <a:lvl5pPr marL="1060450" indent="-342900" rtl="0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1716801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1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55B902F5-01C3-4610-B251-E10CCA69D6E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710479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3" imgH="354" progId="TCLayout.ActiveDocument.1">
                  <p:embed/>
                </p:oleObj>
              </mc:Choice>
              <mc:Fallback>
                <p:oleObj name="think-cell Slide" r:id="rId3" imgW="353" imgH="354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55B902F5-01C3-4610-B251-E10CCA69D6E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7024" y="303213"/>
            <a:ext cx="8493125" cy="828675"/>
          </a:xfrm>
        </p:spPr>
        <p:txBody>
          <a:bodyPr vert="horz"/>
          <a:lstStyle>
            <a:lvl1pPr rtl="0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Section title on one or two lines</a:t>
            </a:r>
          </a:p>
        </p:txBody>
      </p:sp>
      <p:sp>
        <p:nvSpPr>
          <p:cNvPr id="5" name="Platshållare för text 10">
            <a:extLst>
              <a:ext uri="{FF2B5EF4-FFF2-40B4-BE49-F238E27FC236}">
                <a16:creationId xmlns:a16="http://schemas.microsoft.com/office/drawing/2014/main" id="{66083C5F-22DA-420E-8F23-7431C49DE5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 rtl="0">
              <a:buNone/>
              <a:defRPr sz="1000"/>
            </a:lvl1pPr>
          </a:lstStyle>
          <a:p>
            <a:r>
              <a:rPr lang="en-US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193834002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4C9D411A-6050-4BA3-B2FE-960F2EA9E82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8087514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3" imgH="354" progId="TCLayout.ActiveDocument.1">
                  <p:embed/>
                </p:oleObj>
              </mc:Choice>
              <mc:Fallback>
                <p:oleObj name="think-cell Slide" r:id="rId3" imgW="353" imgH="354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4C9D411A-6050-4BA3-B2FE-960F2EA9E82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Platshållare för bild 5">
            <a:extLst>
              <a:ext uri="{FF2B5EF4-FFF2-40B4-BE49-F238E27FC236}">
                <a16:creationId xmlns:a16="http://schemas.microsoft.com/office/drawing/2014/main" id="{CC6C7380-4201-4B72-B276-7C7E651A03E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9144000" cy="5143500"/>
          </a:xfrm>
          <a:noFill/>
        </p:spPr>
        <p:txBody>
          <a:bodyPr tIns="0" anchor="ctr" anchorCtr="0">
            <a:noAutofit/>
          </a:bodyPr>
          <a:lstStyle>
            <a:lvl1pPr marL="0" indent="0" algn="ctr" rtl="0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Optional: Add a background image, then send it to the back to show logo</a:t>
            </a:r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7024" y="303213"/>
            <a:ext cx="8493125" cy="828675"/>
          </a:xfrm>
        </p:spPr>
        <p:txBody>
          <a:bodyPr vert="horz"/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Section title on one or two lines</a:t>
            </a:r>
          </a:p>
        </p:txBody>
      </p:sp>
      <p:sp>
        <p:nvSpPr>
          <p:cNvPr id="5" name="Platshållare för text 10">
            <a:extLst>
              <a:ext uri="{FF2B5EF4-FFF2-40B4-BE49-F238E27FC236}">
                <a16:creationId xmlns:a16="http://schemas.microsoft.com/office/drawing/2014/main" id="{66083C5F-22DA-420E-8F23-7431C49DE5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 rtl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63576207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7DA544E4-0778-44D7-A2CE-B6B43AA6169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83340654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7DA544E4-0778-44D7-A2CE-B6B43AA6169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7"/>
            <a:ext cx="8496300" cy="824861"/>
          </a:xfrm>
        </p:spPr>
        <p:txBody>
          <a:bodyPr vert="horz"/>
          <a:lstStyle>
            <a:lvl1pPr rtl="0">
              <a:lnSpc>
                <a:spcPts val="2700"/>
              </a:lnSpc>
              <a:defRPr/>
            </a:lvl1pPr>
          </a:lstStyle>
          <a:p>
            <a:r>
              <a:rPr lang="en-US"/>
              <a:t>Title on one or two lines</a:t>
            </a:r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8" y="1419225"/>
            <a:ext cx="4104010" cy="2952750"/>
          </a:xfrm>
        </p:spPr>
        <p:txBody>
          <a:bodyPr>
            <a:noAutofit/>
          </a:bodyPr>
          <a:lstStyle>
            <a:lvl1pPr rtl="0">
              <a:lnSpc>
                <a:spcPct val="100000"/>
              </a:lnSpc>
              <a:spcBef>
                <a:spcPts val="200"/>
              </a:spcBef>
              <a:defRPr sz="1800"/>
            </a:lvl1pPr>
            <a:lvl2pPr rtl="0">
              <a:lnSpc>
                <a:spcPct val="100000"/>
              </a:lnSpc>
              <a:spcBef>
                <a:spcPts val="200"/>
              </a:spcBef>
              <a:defRPr sz="1600"/>
            </a:lvl2pPr>
            <a:lvl3pPr rtl="0">
              <a:lnSpc>
                <a:spcPct val="100000"/>
              </a:lnSpc>
              <a:spcBef>
                <a:spcPts val="200"/>
              </a:spcBef>
              <a:defRPr sz="1600"/>
            </a:lvl3pPr>
            <a:lvl4pPr rtl="0">
              <a:lnSpc>
                <a:spcPct val="100000"/>
              </a:lnSpc>
              <a:spcBef>
                <a:spcPts val="200"/>
              </a:spcBef>
              <a:defRPr sz="1600"/>
            </a:lvl4pPr>
            <a:lvl5pPr rtl="0">
              <a:lnSpc>
                <a:spcPct val="100000"/>
              </a:lnSpc>
              <a:spcBef>
                <a:spcPts val="200"/>
              </a:spcBef>
              <a:defRPr sz="16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 rtl="0">
              <a:buNone/>
              <a:defRPr sz="1000"/>
            </a:lvl1pPr>
          </a:lstStyle>
          <a:p>
            <a:r>
              <a:rPr lang="en-US"/>
              <a:t>Presentation title or section title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A749E574-5404-4CCF-A720-6D5F068AF7B1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716462" y="1419225"/>
            <a:ext cx="4103687" cy="2952750"/>
          </a:xfrm>
        </p:spPr>
        <p:txBody>
          <a:bodyPr>
            <a:noAutofit/>
          </a:bodyPr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766953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medium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80A0A1B1-C628-40CF-93A9-A18F695F429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414968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3" imgH="354" progId="TCLayout.ActiveDocument.1">
                  <p:embed/>
                </p:oleObj>
              </mc:Choice>
              <mc:Fallback>
                <p:oleObj name="think-cell Slide" r:id="rId3" imgW="353" imgH="354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80A0A1B1-C628-40CF-93A9-A18F695F429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ktangel 5">
            <a:extLst>
              <a:ext uri="{FF2B5EF4-FFF2-40B4-BE49-F238E27FC236}">
                <a16:creationId xmlns:a16="http://schemas.microsoft.com/office/drawing/2014/main" id="{19D36AC3-AB7C-4D0D-95E9-61D2594CB7D8}"/>
              </a:ext>
            </a:extLst>
          </p:cNvPr>
          <p:cNvSpPr/>
          <p:nvPr/>
        </p:nvSpPr>
        <p:spPr>
          <a:xfrm>
            <a:off x="0" y="4763"/>
            <a:ext cx="4572000" cy="5143500"/>
          </a:xfrm>
          <a:prstGeom prst="rect">
            <a:avLst/>
          </a:prstGeom>
          <a:solidFill>
            <a:srgbClr val="D2DB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>
            <a:lvl1pPr rtl="0">
              <a:lnSpc>
                <a:spcPts val="2700"/>
              </a:lnSpc>
              <a:defRPr/>
            </a:lvl1pPr>
          </a:lstStyle>
          <a:p>
            <a:r>
              <a:rPr lang="en-US"/>
              <a:t>Title on one or two lines</a:t>
            </a:r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659D0CDE-A2A0-491C-8C6C-660E72381D8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7025" y="4371975"/>
            <a:ext cx="4100513" cy="468313"/>
          </a:xfrm>
        </p:spPr>
        <p:txBody>
          <a:bodyPr anchor="b" anchorCtr="0">
            <a:normAutofit/>
          </a:bodyPr>
          <a:lstStyle>
            <a:lvl1pPr marL="0" indent="0" rtl="0">
              <a:buNone/>
              <a:defRPr sz="1000"/>
            </a:lvl1pPr>
          </a:lstStyle>
          <a:p>
            <a:r>
              <a:rPr lang="en-US"/>
              <a:t>Presentation title or section title</a:t>
            </a:r>
          </a:p>
        </p:txBody>
      </p:sp>
      <p:sp>
        <p:nvSpPr>
          <p:cNvPr id="13" name="Platshållare för innehåll 12">
            <a:extLst>
              <a:ext uri="{FF2B5EF4-FFF2-40B4-BE49-F238E27FC236}">
                <a16:creationId xmlns:a16="http://schemas.microsoft.com/office/drawing/2014/main" id="{D5E3DDBF-E48D-4BD2-BED2-5DAABEB25D10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27025" y="1419225"/>
            <a:ext cx="4100513" cy="2952750"/>
          </a:xfrm>
        </p:spPr>
        <p:txBody>
          <a:bodyPr>
            <a:noAutofit/>
          </a:bodyPr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Platshållare för innehåll 14">
            <a:extLst>
              <a:ext uri="{FF2B5EF4-FFF2-40B4-BE49-F238E27FC236}">
                <a16:creationId xmlns:a16="http://schemas.microsoft.com/office/drawing/2014/main" id="{85FDB90E-E1D3-492F-B892-A0497D2412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716462" y="312738"/>
            <a:ext cx="4103687" cy="4527550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4546143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medium imag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901EB1C3-7D2F-4AE6-BAF3-E19126ED2EA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4141088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3" imgH="354" progId="TCLayout.ActiveDocument.1">
                  <p:embed/>
                </p:oleObj>
              </mc:Choice>
              <mc:Fallback>
                <p:oleObj name="think-cell Slide" r:id="rId3" imgW="353" imgH="354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901EB1C3-7D2F-4AE6-BAF3-E19126ED2EA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ktangel 5">
            <a:extLst>
              <a:ext uri="{FF2B5EF4-FFF2-40B4-BE49-F238E27FC236}">
                <a16:creationId xmlns:a16="http://schemas.microsoft.com/office/drawing/2014/main" id="{FB2D72B1-81DE-43F4-9A49-67B997870C29}"/>
              </a:ext>
            </a:extLst>
          </p:cNvPr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7"/>
            <a:ext cx="3995738" cy="824861"/>
          </a:xfrm>
        </p:spPr>
        <p:txBody>
          <a:bodyPr vert="horz"/>
          <a:lstStyle>
            <a:lvl1pPr rtl="0">
              <a:lnSpc>
                <a:spcPts val="27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on one or two lines</a:t>
            </a:r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8" y="1419225"/>
            <a:ext cx="3996060" cy="2952750"/>
          </a:xfrm>
        </p:spPr>
        <p:txBody>
          <a:bodyPr>
            <a:noAutofit/>
          </a:bodyPr>
          <a:lstStyle>
            <a:lvl1pPr rtl="0">
              <a:lnSpc>
                <a:spcPct val="100000"/>
              </a:lnSpc>
              <a:spcBef>
                <a:spcPts val="200"/>
              </a:spcBef>
              <a:defRPr sz="1800">
                <a:solidFill>
                  <a:schemeClr val="bg1"/>
                </a:solidFill>
              </a:defRPr>
            </a:lvl1pPr>
            <a:lvl2pPr rtl="0"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 rtl="0"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 rtl="0"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 rtl="0"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3995738" cy="468313"/>
          </a:xfrm>
        </p:spPr>
        <p:txBody>
          <a:bodyPr anchor="b" anchorCtr="0">
            <a:noAutofit/>
          </a:bodyPr>
          <a:lstStyle>
            <a:lvl1pPr marL="0" indent="0" rtl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 or section title</a:t>
            </a:r>
          </a:p>
        </p:txBody>
      </p:sp>
      <p:sp>
        <p:nvSpPr>
          <p:cNvPr id="5" name="Platshållare för diagram 4">
            <a:extLst>
              <a:ext uri="{FF2B5EF4-FFF2-40B4-BE49-F238E27FC236}">
                <a16:creationId xmlns:a16="http://schemas.microsoft.com/office/drawing/2014/main" id="{2384AA72-BAF9-4F11-A009-6ECB21F49242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4716463" y="313376"/>
            <a:ext cx="4103687" cy="4058599"/>
          </a:xfrm>
        </p:spPr>
        <p:txBody>
          <a:bodyPr anchor="ctr" anchorCtr="0"/>
          <a:lstStyle>
            <a:lvl1pPr marL="0" indent="0" algn="ctr" rtl="0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Insert diagram here</a:t>
            </a:r>
          </a:p>
        </p:txBody>
      </p:sp>
    </p:spTree>
    <p:extLst>
      <p:ext uri="{BB962C8B-B14F-4D97-AF65-F5344CB8AC3E}">
        <p14:creationId xmlns:p14="http://schemas.microsoft.com/office/powerpoint/2010/main" val="2234498163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large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E22E0129-3158-40EB-BA55-F45C5EEA928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9689434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3" imgH="354" progId="TCLayout.ActiveDocument.1">
                  <p:embed/>
                </p:oleObj>
              </mc:Choice>
              <mc:Fallback>
                <p:oleObj name="think-cell Slide" r:id="rId3" imgW="353" imgH="354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E22E0129-3158-40EB-BA55-F45C5EEA928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6E350C12-5AD3-4D56-A45C-BA1377C65D4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572001" y="0"/>
            <a:ext cx="4572000" cy="5143500"/>
          </a:xfrm>
        </p:spPr>
        <p:txBody>
          <a:bodyPr anchor="ctr" anchorCtr="0"/>
          <a:lstStyle>
            <a:lvl1pPr marL="0" indent="0" algn="ctr" rtl="0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Add a large image here</a:t>
            </a:r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7"/>
            <a:ext cx="4103688" cy="824861"/>
          </a:xfrm>
        </p:spPr>
        <p:txBody>
          <a:bodyPr vert="horz"/>
          <a:lstStyle>
            <a:lvl1pPr rtl="0">
              <a:lnSpc>
                <a:spcPts val="2700"/>
              </a:lnSpc>
              <a:defRPr/>
            </a:lvl1pPr>
          </a:lstStyle>
          <a:p>
            <a:r>
              <a:rPr lang="en-US"/>
              <a:t>Title on one or two lines</a:t>
            </a:r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8" y="1419225"/>
            <a:ext cx="4104010" cy="2952750"/>
          </a:xfrm>
        </p:spPr>
        <p:txBody>
          <a:bodyPr>
            <a:noAutofit/>
          </a:bodyPr>
          <a:lstStyle>
            <a:lvl1pPr rtl="0">
              <a:lnSpc>
                <a:spcPct val="100000"/>
              </a:lnSpc>
              <a:spcBef>
                <a:spcPts val="200"/>
              </a:spcBef>
              <a:defRPr sz="1800"/>
            </a:lvl1pPr>
            <a:lvl2pPr rtl="0">
              <a:lnSpc>
                <a:spcPct val="100000"/>
              </a:lnSpc>
              <a:spcBef>
                <a:spcPts val="200"/>
              </a:spcBef>
              <a:defRPr sz="1600"/>
            </a:lvl2pPr>
            <a:lvl3pPr rtl="0">
              <a:lnSpc>
                <a:spcPct val="100000"/>
              </a:lnSpc>
              <a:spcBef>
                <a:spcPts val="200"/>
              </a:spcBef>
              <a:defRPr sz="1600"/>
            </a:lvl3pPr>
            <a:lvl4pPr rtl="0">
              <a:lnSpc>
                <a:spcPct val="100000"/>
              </a:lnSpc>
              <a:spcBef>
                <a:spcPts val="200"/>
              </a:spcBef>
              <a:defRPr sz="1600"/>
            </a:lvl4pPr>
            <a:lvl5pPr rtl="0">
              <a:lnSpc>
                <a:spcPct val="100000"/>
              </a:lnSpc>
              <a:spcBef>
                <a:spcPts val="200"/>
              </a:spcBef>
              <a:defRPr sz="16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 rtl="0">
              <a:buNone/>
              <a:defRPr sz="1000"/>
            </a:lvl1pPr>
          </a:lstStyle>
          <a:p>
            <a:r>
              <a:rPr lang="en-US"/>
              <a:t>Presentation title or section title</a:t>
            </a:r>
          </a:p>
        </p:txBody>
      </p:sp>
    </p:spTree>
    <p:extLst>
      <p:ext uri="{BB962C8B-B14F-4D97-AF65-F5344CB8AC3E}">
        <p14:creationId xmlns:p14="http://schemas.microsoft.com/office/powerpoint/2010/main" val="404742721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large image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34C63C54-4FEC-4EA8-B725-7CAC2326AAF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9929715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3" imgH="354" progId="TCLayout.ActiveDocument.1">
                  <p:embed/>
                </p:oleObj>
              </mc:Choice>
              <mc:Fallback>
                <p:oleObj name="think-cell Slide" r:id="rId3" imgW="353" imgH="354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34C63C54-4FEC-4EA8-B725-7CAC2326AAF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7"/>
            <a:ext cx="4103688" cy="824861"/>
          </a:xfrm>
        </p:spPr>
        <p:txBody>
          <a:bodyPr vert="horz"/>
          <a:lstStyle>
            <a:lvl1pPr rtl="0">
              <a:lnSpc>
                <a:spcPts val="27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on one or two lines</a:t>
            </a:r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8" y="1419225"/>
            <a:ext cx="4104010" cy="2952750"/>
          </a:xfrm>
        </p:spPr>
        <p:txBody>
          <a:bodyPr>
            <a:noAutofit/>
          </a:bodyPr>
          <a:lstStyle>
            <a:lvl1pPr rtl="0">
              <a:lnSpc>
                <a:spcPct val="100000"/>
              </a:lnSpc>
              <a:spcBef>
                <a:spcPts val="200"/>
              </a:spcBef>
              <a:defRPr sz="1800">
                <a:solidFill>
                  <a:schemeClr val="bg1"/>
                </a:solidFill>
              </a:defRPr>
            </a:lvl1pPr>
            <a:lvl2pPr rtl="0"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 rtl="0"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 rtl="0"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 rtl="0"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 rtl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 or section title</a:t>
            </a:r>
          </a:p>
        </p:txBody>
      </p:sp>
      <p:sp>
        <p:nvSpPr>
          <p:cNvPr id="8" name="Platshållare för bild 7">
            <a:extLst>
              <a:ext uri="{FF2B5EF4-FFF2-40B4-BE49-F238E27FC236}">
                <a16:creationId xmlns:a16="http://schemas.microsoft.com/office/drawing/2014/main" id="{800519C3-5BC0-4293-81C2-C70C3E7C04D2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572000" y="0"/>
            <a:ext cx="4572000" cy="5143500"/>
          </a:xfrm>
        </p:spPr>
        <p:txBody>
          <a:bodyPr anchor="ctr" anchorCtr="0"/>
          <a:lstStyle>
            <a:lvl1pPr marL="0" indent="0" algn="ctr" rtl="0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Insert image here</a:t>
            </a:r>
          </a:p>
        </p:txBody>
      </p:sp>
    </p:spTree>
    <p:extLst>
      <p:ext uri="{BB962C8B-B14F-4D97-AF65-F5344CB8AC3E}">
        <p14:creationId xmlns:p14="http://schemas.microsoft.com/office/powerpoint/2010/main" val="113040568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ic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9DA48EB-324C-4F96-9546-C6AD662A5A3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8233043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3" imgH="354" progId="TCLayout.ActiveDocument.1">
                  <p:embed/>
                </p:oleObj>
              </mc:Choice>
              <mc:Fallback>
                <p:oleObj name="think-cell Slide" r:id="rId3" imgW="353" imgH="354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9DA48EB-324C-4F96-9546-C6AD662A5A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ktangel 5">
            <a:extLst>
              <a:ext uri="{FF2B5EF4-FFF2-40B4-BE49-F238E27FC236}">
                <a16:creationId xmlns:a16="http://schemas.microsoft.com/office/drawing/2014/main" id="{2C35A843-3907-44B8-A68F-F166E63546D8}"/>
              </a:ext>
            </a:extLst>
          </p:cNvPr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7"/>
            <a:ext cx="4103688" cy="824861"/>
          </a:xfrm>
        </p:spPr>
        <p:txBody>
          <a:bodyPr vert="horz"/>
          <a:lstStyle>
            <a:lvl1pPr rtl="0">
              <a:lnSpc>
                <a:spcPts val="27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on one or two lines</a:t>
            </a:r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8" y="1419225"/>
            <a:ext cx="4104010" cy="2952750"/>
          </a:xfrm>
        </p:spPr>
        <p:txBody>
          <a:bodyPr>
            <a:noAutofit/>
          </a:bodyPr>
          <a:lstStyle>
            <a:lvl1pPr rtl="0">
              <a:lnSpc>
                <a:spcPct val="100000"/>
              </a:lnSpc>
              <a:spcBef>
                <a:spcPts val="200"/>
              </a:spcBef>
              <a:defRPr sz="1800">
                <a:solidFill>
                  <a:schemeClr val="bg1"/>
                </a:solidFill>
              </a:defRPr>
            </a:lvl1pPr>
            <a:lvl2pPr rtl="0"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 rtl="0"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 rtl="0"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 rtl="0"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 rtl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 or section title</a:t>
            </a:r>
          </a:p>
        </p:txBody>
      </p:sp>
      <p:sp>
        <p:nvSpPr>
          <p:cNvPr id="8" name="Platshållare för text 9">
            <a:extLst>
              <a:ext uri="{FF2B5EF4-FFF2-40B4-BE49-F238E27FC236}">
                <a16:creationId xmlns:a16="http://schemas.microsoft.com/office/drawing/2014/main" id="{45B122B3-1E8C-4FA5-A167-DE92370824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908039" y="2366682"/>
            <a:ext cx="2912111" cy="681318"/>
          </a:xfrm>
        </p:spPr>
        <p:txBody>
          <a:bodyPr anchor="b" anchorCtr="0"/>
          <a:lstStyle>
            <a:lvl1pPr marL="0" indent="0" rtl="0">
              <a:buNone/>
              <a:defRPr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Platshållare för text 9">
            <a:extLst>
              <a:ext uri="{FF2B5EF4-FFF2-40B4-BE49-F238E27FC236}">
                <a16:creationId xmlns:a16="http://schemas.microsoft.com/office/drawing/2014/main" id="{191223A8-3BAD-4F45-84BD-E04E5D71EFA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908040" y="3149778"/>
            <a:ext cx="2912110" cy="1690510"/>
          </a:xfrm>
        </p:spPr>
        <p:txBody>
          <a:bodyPr anchor="t"/>
          <a:lstStyle>
            <a:lvl1pPr marL="0" indent="0" rtl="0">
              <a:lnSpc>
                <a:spcPct val="100000"/>
              </a:lnSpc>
              <a:buNone/>
              <a:defRPr sz="16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tshållare för bild 4">
            <a:extLst>
              <a:ext uri="{FF2B5EF4-FFF2-40B4-BE49-F238E27FC236}">
                <a16:creationId xmlns:a16="http://schemas.microsoft.com/office/drawing/2014/main" id="{5B8FFE83-26A1-4D6B-B2FD-5CF8EBCA2A4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908040" y="773977"/>
            <a:ext cx="1586230" cy="1569173"/>
          </a:xfrm>
          <a:noFill/>
          <a:ln>
            <a:noFill/>
          </a:ln>
        </p:spPr>
        <p:txBody>
          <a:bodyPr tIns="144000"/>
          <a:lstStyle>
            <a:lvl1pPr marL="0" indent="0" algn="ctr" rtl="0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21362496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gram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32902F98-D141-4C6C-ACD0-FA9BA2B3691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1270558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3" imgH="354" progId="TCLayout.ActiveDocument.1">
                  <p:embed/>
                </p:oleObj>
              </mc:Choice>
              <mc:Fallback>
                <p:oleObj name="think-cell Slide" r:id="rId3" imgW="353" imgH="354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32902F98-D141-4C6C-ACD0-FA9BA2B369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Platshållare för diagram 3"/>
          <p:cNvSpPr>
            <a:spLocks noGrp="1"/>
          </p:cNvSpPr>
          <p:nvPr>
            <p:ph type="chart" sz="quarter" idx="10" hasCustomPrompt="1"/>
          </p:nvPr>
        </p:nvSpPr>
        <p:spPr>
          <a:xfrm>
            <a:off x="323850" y="303212"/>
            <a:ext cx="8496300" cy="4068763"/>
          </a:xfrm>
        </p:spPr>
        <p:txBody>
          <a:bodyPr tIns="1296000">
            <a:normAutofit/>
          </a:bodyPr>
          <a:lstStyle>
            <a:lvl1pPr marL="0" indent="0" algn="ctr" rtl="0">
              <a:buNone/>
              <a:defRPr sz="1200"/>
            </a:lvl1pPr>
          </a:lstStyle>
          <a:p>
            <a:r>
              <a:rPr lang="en-US" dirty="0"/>
              <a:t>Add diagram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50F8EDE7-E249-44AF-9EAC-D9868047E98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/>
          <a:lstStyle>
            <a:lvl1pPr marL="0" indent="0" rtl="0">
              <a:buNone/>
              <a:defRPr sz="10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n-US"/>
              <a:t>Presentation title or section title</a:t>
            </a:r>
          </a:p>
        </p:txBody>
      </p:sp>
    </p:spTree>
    <p:extLst>
      <p:ext uri="{BB962C8B-B14F-4D97-AF65-F5344CB8AC3E}">
        <p14:creationId xmlns:p14="http://schemas.microsoft.com/office/powerpoint/2010/main" val="201674452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gram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DF0DBEEB-BC0D-4CA3-A921-92DD16E7F43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2867582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3" imgH="354" progId="TCLayout.ActiveDocument.1">
                  <p:embed/>
                </p:oleObj>
              </mc:Choice>
              <mc:Fallback>
                <p:oleObj name="think-cell Slide" r:id="rId3" imgW="353" imgH="354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DF0DBEEB-BC0D-4CA3-A921-92DD16E7F43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Platshållare för diagram 3"/>
          <p:cNvSpPr>
            <a:spLocks noGrp="1"/>
          </p:cNvSpPr>
          <p:nvPr>
            <p:ph type="chart" sz="quarter" idx="10" hasCustomPrompt="1"/>
          </p:nvPr>
        </p:nvSpPr>
        <p:spPr>
          <a:xfrm>
            <a:off x="323850" y="303212"/>
            <a:ext cx="8496300" cy="4068763"/>
          </a:xfrm>
        </p:spPr>
        <p:txBody>
          <a:bodyPr tIns="1296000">
            <a:normAutofit/>
          </a:bodyPr>
          <a:lstStyle>
            <a:lvl1pPr marL="0" indent="0" algn="ctr" rtl="0">
              <a:buNone/>
              <a:defRPr sz="1200"/>
            </a:lvl1pPr>
          </a:lstStyle>
          <a:p>
            <a:r>
              <a:rPr lang="en-US" dirty="0"/>
              <a:t>Add diagram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FAD2C605-C847-4BA4-A6D2-D68B5504FF4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/>
          <a:lstStyle>
            <a:lvl1pPr marL="0" indent="0" rtl="0">
              <a:buNone/>
              <a:defRPr sz="10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n-US"/>
              <a:t>Presentation title or section title</a:t>
            </a:r>
          </a:p>
        </p:txBody>
      </p:sp>
    </p:spTree>
    <p:extLst>
      <p:ext uri="{BB962C8B-B14F-4D97-AF65-F5344CB8AC3E}">
        <p14:creationId xmlns:p14="http://schemas.microsoft.com/office/powerpoint/2010/main" val="37191509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cons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F3F8BFEA-B60F-4027-8C1D-6958CE6DE88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4420235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3" imgH="354" progId="TCLayout.ActiveDocument.1">
                  <p:embed/>
                </p:oleObj>
              </mc:Choice>
              <mc:Fallback>
                <p:oleObj name="think-cell Slide" r:id="rId3" imgW="353" imgH="354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F3F8BFEA-B60F-4027-8C1D-6958CE6DE8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Platshållare för text 11"/>
          <p:cNvSpPr>
            <a:spLocks noGrp="1"/>
          </p:cNvSpPr>
          <p:nvPr>
            <p:ph type="body" sz="quarter" idx="16" hasCustomPrompt="1"/>
          </p:nvPr>
        </p:nvSpPr>
        <p:spPr>
          <a:xfrm>
            <a:off x="1150093" y="2508138"/>
            <a:ext cx="2484929" cy="626042"/>
          </a:xfrm>
        </p:spPr>
        <p:txBody>
          <a:bodyPr>
            <a:noAutofit/>
          </a:bodyPr>
          <a:lstStyle>
            <a:lvl1pPr marL="0" indent="0" rtl="0">
              <a:buNone/>
              <a:defRPr sz="1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 hasCustomPrompt="1"/>
          </p:nvPr>
        </p:nvSpPr>
        <p:spPr>
          <a:xfrm>
            <a:off x="3851918" y="2508138"/>
            <a:ext cx="2369641" cy="610229"/>
          </a:xfrm>
        </p:spPr>
        <p:txBody>
          <a:bodyPr>
            <a:noAutofit/>
          </a:bodyPr>
          <a:lstStyle>
            <a:lvl1pPr marL="0" indent="0" rtl="0">
              <a:buNone/>
              <a:defRPr sz="1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 hasCustomPrompt="1"/>
          </p:nvPr>
        </p:nvSpPr>
        <p:spPr>
          <a:xfrm>
            <a:off x="6526131" y="2508138"/>
            <a:ext cx="2190234" cy="610228"/>
          </a:xfrm>
        </p:spPr>
        <p:txBody>
          <a:bodyPr>
            <a:noAutofit/>
          </a:bodyPr>
          <a:lstStyle>
            <a:lvl1pPr marL="0" indent="0" rtl="0">
              <a:buNone/>
              <a:defRPr sz="1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 hasCustomPrompt="1"/>
          </p:nvPr>
        </p:nvSpPr>
        <p:spPr>
          <a:xfrm>
            <a:off x="1145909" y="789517"/>
            <a:ext cx="1414463" cy="1424965"/>
          </a:xfrm>
          <a:noFill/>
          <a:ln>
            <a:noFill/>
          </a:ln>
        </p:spPr>
        <p:txBody>
          <a:bodyPr tIns="144000">
            <a:normAutofit/>
          </a:bodyPr>
          <a:lstStyle>
            <a:lvl1pPr marL="0" indent="0" algn="ctr" rtl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 hasCustomPrompt="1"/>
          </p:nvPr>
        </p:nvSpPr>
        <p:spPr>
          <a:xfrm>
            <a:off x="3851920" y="784225"/>
            <a:ext cx="1414463" cy="1424965"/>
          </a:xfrm>
          <a:noFill/>
          <a:ln>
            <a:noFill/>
          </a:ln>
        </p:spPr>
        <p:txBody>
          <a:bodyPr tIns="144000">
            <a:normAutofit/>
          </a:bodyPr>
          <a:lstStyle>
            <a:lvl1pPr marL="0" indent="0" algn="ctr" rtl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 hasCustomPrompt="1"/>
          </p:nvPr>
        </p:nvSpPr>
        <p:spPr>
          <a:xfrm>
            <a:off x="6529191" y="766939"/>
            <a:ext cx="1551510" cy="1424965"/>
          </a:xfrm>
          <a:noFill/>
          <a:ln>
            <a:noFill/>
          </a:ln>
        </p:spPr>
        <p:txBody>
          <a:bodyPr tIns="144000">
            <a:normAutofit/>
          </a:bodyPr>
          <a:lstStyle>
            <a:lvl1pPr marL="0" indent="0" algn="ctr" rtl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23" hasCustomPrompt="1"/>
          </p:nvPr>
        </p:nvSpPr>
        <p:spPr>
          <a:xfrm>
            <a:off x="1145909" y="3134178"/>
            <a:ext cx="2244242" cy="1237797"/>
          </a:xfrm>
        </p:spPr>
        <p:txBody>
          <a:bodyPr>
            <a:noAutofit/>
          </a:bodyPr>
          <a:lstStyle>
            <a:lvl1pPr marL="0" indent="0" rtl="0">
              <a:buFontTx/>
              <a:buNone/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0" name="Platshållare för text 2"/>
          <p:cNvSpPr>
            <a:spLocks noGrp="1"/>
          </p:cNvSpPr>
          <p:nvPr>
            <p:ph type="body" sz="quarter" idx="24" hasCustomPrompt="1"/>
          </p:nvPr>
        </p:nvSpPr>
        <p:spPr>
          <a:xfrm>
            <a:off x="3851919" y="3134178"/>
            <a:ext cx="2136130" cy="1221984"/>
          </a:xfrm>
        </p:spPr>
        <p:txBody>
          <a:bodyPr>
            <a:noAutofit/>
          </a:bodyPr>
          <a:lstStyle>
            <a:lvl1pPr marL="0" indent="0" rtl="0">
              <a:buFontTx/>
              <a:buNone/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1" name="Platshållare för text 2"/>
          <p:cNvSpPr>
            <a:spLocks noGrp="1"/>
          </p:cNvSpPr>
          <p:nvPr>
            <p:ph type="body" sz="quarter" idx="25" hasCustomPrompt="1"/>
          </p:nvPr>
        </p:nvSpPr>
        <p:spPr>
          <a:xfrm>
            <a:off x="6528853" y="3134178"/>
            <a:ext cx="1971679" cy="1237797"/>
          </a:xfrm>
        </p:spPr>
        <p:txBody>
          <a:bodyPr>
            <a:noAutofit/>
          </a:bodyPr>
          <a:lstStyle>
            <a:lvl1pPr marL="0" indent="0" rtl="0">
              <a:buFontTx/>
              <a:buNone/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AEC1182-E1FE-4215-84D3-21D663CAD6D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850" y="4371975"/>
            <a:ext cx="3995738" cy="468313"/>
          </a:xfrm>
        </p:spPr>
        <p:txBody>
          <a:bodyPr anchor="b" anchorCtr="0"/>
          <a:lstStyle>
            <a:lvl1pPr marL="0" indent="0" rtl="0">
              <a:buNone/>
              <a:defRPr sz="1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n-US"/>
              <a:t>Presentation title or section title</a:t>
            </a:r>
          </a:p>
        </p:txBody>
      </p:sp>
    </p:spTree>
    <p:extLst>
      <p:ext uri="{BB962C8B-B14F-4D97-AF65-F5344CB8AC3E}">
        <p14:creationId xmlns:p14="http://schemas.microsoft.com/office/powerpoint/2010/main" val="1849936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cons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DB4788FA-835A-450A-80E8-D7CB5FF95CF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6802653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3" imgH="354" progId="TCLayout.ActiveDocument.1">
                  <p:embed/>
                </p:oleObj>
              </mc:Choice>
              <mc:Fallback>
                <p:oleObj name="think-cell Slide" r:id="rId3" imgW="353" imgH="354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DB4788FA-835A-450A-80E8-D7CB5FF95CF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Platshållare för text 11"/>
          <p:cNvSpPr>
            <a:spLocks noGrp="1"/>
          </p:cNvSpPr>
          <p:nvPr>
            <p:ph type="body" sz="quarter" idx="16" hasCustomPrompt="1"/>
          </p:nvPr>
        </p:nvSpPr>
        <p:spPr>
          <a:xfrm>
            <a:off x="1150093" y="2508138"/>
            <a:ext cx="2530085" cy="626042"/>
          </a:xfrm>
        </p:spPr>
        <p:txBody>
          <a:bodyPr>
            <a:noAutofit/>
          </a:bodyPr>
          <a:lstStyle>
            <a:lvl1pPr marL="0" indent="0" rtl="0">
              <a:buNone/>
              <a:defRPr sz="18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 hasCustomPrompt="1"/>
          </p:nvPr>
        </p:nvSpPr>
        <p:spPr>
          <a:xfrm>
            <a:off x="3851919" y="2508138"/>
            <a:ext cx="2412702" cy="610229"/>
          </a:xfrm>
        </p:spPr>
        <p:txBody>
          <a:bodyPr>
            <a:noAutofit/>
          </a:bodyPr>
          <a:lstStyle>
            <a:lvl1pPr marL="0" indent="0" rtl="0">
              <a:buNone/>
              <a:defRPr sz="18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 hasCustomPrompt="1"/>
          </p:nvPr>
        </p:nvSpPr>
        <p:spPr>
          <a:xfrm>
            <a:off x="6526130" y="2508138"/>
            <a:ext cx="2230035" cy="610228"/>
          </a:xfrm>
        </p:spPr>
        <p:txBody>
          <a:bodyPr>
            <a:noAutofit/>
          </a:bodyPr>
          <a:lstStyle>
            <a:lvl1pPr marL="0" indent="0" rtl="0">
              <a:buNone/>
              <a:defRPr sz="18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 hasCustomPrompt="1"/>
          </p:nvPr>
        </p:nvSpPr>
        <p:spPr>
          <a:xfrm>
            <a:off x="1145909" y="789517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 rtl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 hasCustomPrompt="1"/>
          </p:nvPr>
        </p:nvSpPr>
        <p:spPr>
          <a:xfrm>
            <a:off x="3851920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 rtl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 hasCustomPrompt="1"/>
          </p:nvPr>
        </p:nvSpPr>
        <p:spPr>
          <a:xfrm>
            <a:off x="6529191" y="766939"/>
            <a:ext cx="1551510" cy="1424965"/>
          </a:xfrm>
          <a:noFill/>
          <a:ln>
            <a:noFill/>
          </a:ln>
        </p:spPr>
        <p:txBody>
          <a:bodyPr tIns="144000"/>
          <a:lstStyle>
            <a:lvl1pPr marL="0" indent="0" algn="ctr" rtl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23" hasCustomPrompt="1"/>
          </p:nvPr>
        </p:nvSpPr>
        <p:spPr>
          <a:xfrm>
            <a:off x="1145909" y="3134178"/>
            <a:ext cx="2244242" cy="1237795"/>
          </a:xfrm>
        </p:spPr>
        <p:txBody>
          <a:bodyPr>
            <a:noAutofit/>
          </a:bodyPr>
          <a:lstStyle>
            <a:lvl1pPr marL="0" indent="0" rtl="0">
              <a:buFontTx/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0" name="Platshållare för text 2"/>
          <p:cNvSpPr>
            <a:spLocks noGrp="1"/>
          </p:cNvSpPr>
          <p:nvPr>
            <p:ph type="body" sz="quarter" idx="24" hasCustomPrompt="1"/>
          </p:nvPr>
        </p:nvSpPr>
        <p:spPr>
          <a:xfrm>
            <a:off x="3851919" y="3134178"/>
            <a:ext cx="2136130" cy="1232503"/>
          </a:xfrm>
        </p:spPr>
        <p:txBody>
          <a:bodyPr>
            <a:noAutofit/>
          </a:bodyPr>
          <a:lstStyle>
            <a:lvl1pPr marL="0" indent="0" rtl="0">
              <a:buFontTx/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1" name="Platshållare för text 2"/>
          <p:cNvSpPr>
            <a:spLocks noGrp="1"/>
          </p:cNvSpPr>
          <p:nvPr>
            <p:ph type="body" sz="quarter" idx="25" hasCustomPrompt="1"/>
          </p:nvPr>
        </p:nvSpPr>
        <p:spPr>
          <a:xfrm>
            <a:off x="6528853" y="3134178"/>
            <a:ext cx="1971679" cy="1232504"/>
          </a:xfrm>
        </p:spPr>
        <p:txBody>
          <a:bodyPr>
            <a:noAutofit/>
          </a:bodyPr>
          <a:lstStyle>
            <a:lvl1pPr marL="0" indent="0" rtl="0">
              <a:buFontTx/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15" name="Platshållare för text 3">
            <a:extLst>
              <a:ext uri="{FF2B5EF4-FFF2-40B4-BE49-F238E27FC236}">
                <a16:creationId xmlns:a16="http://schemas.microsoft.com/office/drawing/2014/main" id="{64255E6F-9077-4194-A980-6B2049B2173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/>
          <a:lstStyle>
            <a:lvl1pPr marL="0" indent="0" rtl="0">
              <a:buNone/>
              <a:defRPr sz="10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n-US"/>
              <a:t>Presentation title or section title</a:t>
            </a:r>
          </a:p>
        </p:txBody>
      </p:sp>
    </p:spTree>
    <p:extLst>
      <p:ext uri="{BB962C8B-B14F-4D97-AF65-F5344CB8AC3E}">
        <p14:creationId xmlns:p14="http://schemas.microsoft.com/office/powerpoint/2010/main" val="15661452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048B6226-01F4-4BEC-852C-D009EF02C1D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755835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3" imgH="354" progId="TCLayout.ActiveDocument.1">
                  <p:embed/>
                </p:oleObj>
              </mc:Choice>
              <mc:Fallback>
                <p:oleObj name="think-cell Slide" r:id="rId3" imgW="353" imgH="354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048B6226-01F4-4BEC-852C-D009EF02C1D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Platshållare för bild 5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9144000" cy="5143500"/>
          </a:xfrm>
          <a:noFill/>
        </p:spPr>
        <p:txBody>
          <a:bodyPr tIns="1872000"/>
          <a:lstStyle>
            <a:lvl1pPr marL="0" indent="0" algn="ctr" rtl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Optional: Add a background image, then send it to the back to show logo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327025" y="303213"/>
            <a:ext cx="3992564" cy="1116012"/>
          </a:xfrm>
        </p:spPr>
        <p:txBody>
          <a:bodyPr vert="horz"/>
          <a:lstStyle>
            <a:lvl1pPr rtl="0">
              <a:lnSpc>
                <a:spcPts val="2700"/>
              </a:lnSpc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/>
              <a:t>Thank you for your time</a:t>
            </a:r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303213"/>
            <a:ext cx="4248150" cy="4068762"/>
          </a:xfrm>
        </p:spPr>
        <p:txBody>
          <a:bodyPr>
            <a:noAutofit/>
          </a:bodyPr>
          <a:lstStyle>
            <a:lvl1pPr marL="0" indent="0" rtl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Name, Title</a:t>
            </a:r>
            <a:br>
              <a:rPr lang="en-US"/>
            </a:br>
            <a:r>
              <a:rPr lang="en-US"/>
              <a:t>email.adress@anticimex.com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/>
              <a:t>Address</a:t>
            </a:r>
            <a:br>
              <a:rPr lang="en-US"/>
            </a:br>
            <a:r>
              <a:rPr lang="en-US"/>
              <a:t>City, Country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69AAB2A4-1D58-4227-A107-FDCBBE2D47B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5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77447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0C183D23-D927-4437-9549-BCD11CAFC6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7274927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3" imgH="354" progId="TCLayout.ActiveDocument.1">
                  <p:embed/>
                </p:oleObj>
              </mc:Choice>
              <mc:Fallback>
                <p:oleObj name="think-cell Slide" r:id="rId3" imgW="353" imgH="354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0C183D23-D927-4437-9549-BCD11CAFC6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327025" y="303213"/>
            <a:ext cx="3992564" cy="1116012"/>
          </a:xfrm>
        </p:spPr>
        <p:txBody>
          <a:bodyPr vert="horz"/>
          <a:lstStyle>
            <a:lvl1pPr rtl="0">
              <a:lnSpc>
                <a:spcPts val="2700"/>
              </a:lnSpc>
              <a:defRPr sz="2700">
                <a:solidFill>
                  <a:schemeClr val="tx2"/>
                </a:solidFill>
              </a:defRPr>
            </a:lvl1pPr>
          </a:lstStyle>
          <a:p>
            <a:r>
              <a:rPr lang="en-US"/>
              <a:t>Thank you for your time</a:t>
            </a:r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303213"/>
            <a:ext cx="4248150" cy="4068762"/>
          </a:xfrm>
        </p:spPr>
        <p:txBody>
          <a:bodyPr>
            <a:noAutofit/>
          </a:bodyPr>
          <a:lstStyle>
            <a:lvl1pPr marL="0" indent="0" rtl="0">
              <a:buNone/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Name, Title</a:t>
            </a:r>
            <a:br>
              <a:rPr lang="en-US"/>
            </a:br>
            <a:r>
              <a:rPr lang="en-US"/>
              <a:t>email.adress@anticimex.com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 err="1"/>
              <a:t>Adress</a:t>
            </a:r>
            <a:br>
              <a:rPr lang="en-US"/>
            </a:br>
            <a:r>
              <a:rPr lang="en-US"/>
              <a:t>City, Country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69AAB2A4-1D58-4227-A107-FDCBBE2D47B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141" y="4593005"/>
            <a:ext cx="1599901" cy="243640"/>
          </a:xfrm>
          <a:prstGeom prst="rect">
            <a:avLst/>
          </a:prstGeom>
        </p:spPr>
      </p:pic>
      <p:sp>
        <p:nvSpPr>
          <p:cNvPr id="4" name="Platshållare för bild 3">
            <a:extLst>
              <a:ext uri="{FF2B5EF4-FFF2-40B4-BE49-F238E27FC236}">
                <a16:creationId xmlns:a16="http://schemas.microsoft.com/office/drawing/2014/main" id="{2A7C5AEF-873C-404D-B2BB-AE59B30AE24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27025" y="1131888"/>
            <a:ext cx="3992563" cy="3240087"/>
          </a:xfrm>
        </p:spPr>
        <p:txBody>
          <a:bodyPr anchor="ctr" anchorCtr="0">
            <a:normAutofit/>
          </a:bodyPr>
          <a:lstStyle>
            <a:lvl1pPr marL="0" indent="0" algn="ctr" rtl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Optional: Add an image</a:t>
            </a:r>
          </a:p>
        </p:txBody>
      </p:sp>
    </p:spTree>
    <p:extLst>
      <p:ext uri="{BB962C8B-B14F-4D97-AF65-F5344CB8AC3E}">
        <p14:creationId xmlns:p14="http://schemas.microsoft.com/office/powerpoint/2010/main" val="28837613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Short text 2 –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C8AB3322-2A92-406B-A47B-135B3110D4C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2073513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3" imgH="354" progId="TCLayout.ActiveDocument.1">
                  <p:embed/>
                </p:oleObj>
              </mc:Choice>
              <mc:Fallback>
                <p:oleObj name="think-cell Slide" r:id="rId3" imgW="353" imgH="354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C8AB3322-2A92-406B-A47B-135B3110D4C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vert="horz"/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rtl="0">
              <a:lnSpc>
                <a:spcPct val="100000"/>
              </a:lnSpc>
              <a:defRPr sz="1600"/>
            </a:lvl1pPr>
            <a:lvl2pPr rtl="0">
              <a:lnSpc>
                <a:spcPct val="100000"/>
              </a:lnSpc>
              <a:defRPr sz="1400"/>
            </a:lvl2pPr>
            <a:lvl3pPr rtl="0">
              <a:lnSpc>
                <a:spcPct val="100000"/>
              </a:lnSpc>
              <a:defRPr sz="1400"/>
            </a:lvl3pPr>
            <a:lvl4pPr rtl="0">
              <a:lnSpc>
                <a:spcPct val="100000"/>
              </a:lnSpc>
              <a:defRPr sz="1400"/>
            </a:lvl4pPr>
            <a:lvl5pPr rtl="0">
              <a:lnSpc>
                <a:spcPct val="1000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rtl="0">
              <a:defRPr sz="1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64955986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–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6ADD5BC4-71C4-4AB8-8A6B-8F1B78DFF69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468926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7" imgH="348" progId="TCLayout.ActiveDocument.1">
                  <p:embed/>
                </p:oleObj>
              </mc:Choice>
              <mc:Fallback>
                <p:oleObj name="think-cell Slide" r:id="rId3" imgW="347" imgH="34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6ADD5BC4-71C4-4AB8-8A6B-8F1B78DFF69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ktangel 10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 dirty="0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6" y="320302"/>
            <a:ext cx="3565808" cy="804489"/>
          </a:xfrm>
        </p:spPr>
        <p:txBody>
          <a:bodyPr vert="horz"/>
          <a:lstStyle>
            <a:lvl1pPr rtl="0">
              <a:lnSpc>
                <a:spcPts val="33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/>
          </p:nvPr>
        </p:nvSpPr>
        <p:spPr>
          <a:xfrm>
            <a:off x="327025" y="1212204"/>
            <a:ext cx="3532188" cy="549362"/>
          </a:xfrm>
        </p:spPr>
        <p:txBody>
          <a:bodyPr/>
          <a:lstStyle>
            <a:lvl1pPr marL="0" indent="0" rtl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Bildobjekt 11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6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41035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6C69CEBA-D1DF-4E5A-A6C6-3B4ECFB3A97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8174710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60" imgH="360" progId="TCLayout.ActiveDocument.1">
                  <p:embed/>
                </p:oleObj>
              </mc:Choice>
              <mc:Fallback>
                <p:oleObj name="think-cell Slide" r:id="rId3" imgW="360" imgH="360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6C69CEBA-D1DF-4E5A-A6C6-3B4ECFB3A97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13377" y="313377"/>
            <a:ext cx="8346826" cy="824861"/>
          </a:xfrm>
        </p:spPr>
        <p:txBody>
          <a:bodyPr vert="horz"/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rtl="0">
              <a:defRPr sz="1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89178035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9144000" cy="5143500"/>
          </a:xfrm>
          <a:noFill/>
        </p:spPr>
        <p:txBody>
          <a:bodyPr tIns="0" anchor="ctr" anchorCtr="0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Optional: Add a background image, then send it to the back to show logo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327024" y="303213"/>
            <a:ext cx="8493125" cy="1116012"/>
          </a:xfrm>
        </p:spPr>
        <p:txBody>
          <a:bodyPr/>
          <a:lstStyle>
            <a:lvl1pPr>
              <a:lnSpc>
                <a:spcPts val="37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 on one</a:t>
            </a:r>
            <a:br>
              <a:rPr lang="en-US"/>
            </a:br>
            <a:r>
              <a:rPr lang="en-US"/>
              <a:t>or two lines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327024" y="1419225"/>
            <a:ext cx="4100514" cy="2952750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Subheading or/and</a:t>
            </a:r>
            <a:br>
              <a:rPr lang="en-US"/>
            </a:br>
            <a:r>
              <a:rPr lang="en-US"/>
              <a:t>presenter name</a:t>
            </a:r>
          </a:p>
        </p:txBody>
      </p:sp>
    </p:spTree>
    <p:extLst>
      <p:ext uri="{BB962C8B-B14F-4D97-AF65-F5344CB8AC3E}">
        <p14:creationId xmlns:p14="http://schemas.microsoft.com/office/powerpoint/2010/main" val="294628700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7024" y="313375"/>
            <a:ext cx="4100513" cy="1105850"/>
          </a:xfrm>
        </p:spPr>
        <p:txBody>
          <a:bodyPr/>
          <a:lstStyle>
            <a:lvl1pPr>
              <a:lnSpc>
                <a:spcPts val="27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sv-SE" err="1"/>
              <a:t>Contents</a:t>
            </a:r>
            <a:endParaRPr lang="sv-SE"/>
          </a:p>
        </p:txBody>
      </p:sp>
      <p:sp>
        <p:nvSpPr>
          <p:cNvPr id="6" name="Platshållare för text 10">
            <a:extLst>
              <a:ext uri="{FF2B5EF4-FFF2-40B4-BE49-F238E27FC236}">
                <a16:creationId xmlns:a16="http://schemas.microsoft.com/office/drawing/2014/main" id="{62612B00-BDF4-491F-A198-685325DD117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2A988099-B88D-4DED-881C-E71B46EBF3F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16462" y="303213"/>
            <a:ext cx="4103687" cy="4537075"/>
          </a:xfrm>
        </p:spPr>
        <p:txBody>
          <a:bodyPr/>
          <a:lstStyle>
            <a:lvl1pPr marL="342900" indent="-342900"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 marL="525462" indent="-342900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2pPr>
            <a:lvl3pPr marL="701675" indent="-342900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3pPr>
            <a:lvl4pPr marL="884237" indent="-342900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4pPr>
            <a:lvl5pPr marL="1060450" indent="-342900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8262107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1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7024" y="303213"/>
            <a:ext cx="8493125" cy="82867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Section title on one or two lines</a:t>
            </a:r>
            <a:endParaRPr lang="sv-SE"/>
          </a:p>
        </p:txBody>
      </p:sp>
      <p:sp>
        <p:nvSpPr>
          <p:cNvPr id="5" name="Platshållare för text 10">
            <a:extLst>
              <a:ext uri="{FF2B5EF4-FFF2-40B4-BE49-F238E27FC236}">
                <a16:creationId xmlns:a16="http://schemas.microsoft.com/office/drawing/2014/main" id="{66083C5F-22DA-420E-8F23-7431C49DE5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56900804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 5">
            <a:extLst>
              <a:ext uri="{FF2B5EF4-FFF2-40B4-BE49-F238E27FC236}">
                <a16:creationId xmlns:a16="http://schemas.microsoft.com/office/drawing/2014/main" id="{CC6C7380-4201-4B72-B276-7C7E651A03E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9144000" cy="5143500"/>
          </a:xfrm>
          <a:noFill/>
        </p:spPr>
        <p:txBody>
          <a:bodyPr tIns="0" anchor="ctr" anchorCtr="0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Optional: Add a background image, then send it to the back to show logo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7024" y="303213"/>
            <a:ext cx="8493125" cy="8286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Section title on one or two lines</a:t>
            </a:r>
            <a:endParaRPr lang="sv-SE"/>
          </a:p>
        </p:txBody>
      </p:sp>
      <p:sp>
        <p:nvSpPr>
          <p:cNvPr id="5" name="Platshållare för text 10">
            <a:extLst>
              <a:ext uri="{FF2B5EF4-FFF2-40B4-BE49-F238E27FC236}">
                <a16:creationId xmlns:a16="http://schemas.microsoft.com/office/drawing/2014/main" id="{66083C5F-22DA-420E-8F23-7431C49DE5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6300683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7"/>
            <a:ext cx="8496300" cy="824861"/>
          </a:xfrm>
        </p:spPr>
        <p:txBody>
          <a:bodyPr/>
          <a:lstStyle>
            <a:lvl1pPr>
              <a:lnSpc>
                <a:spcPts val="2700"/>
              </a:lnSpc>
              <a:defRPr/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8" y="1419225"/>
            <a:ext cx="410401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/>
            </a:lvl1pPr>
            <a:lvl2pPr>
              <a:lnSpc>
                <a:spcPct val="100000"/>
              </a:lnSpc>
              <a:spcBef>
                <a:spcPts val="200"/>
              </a:spcBef>
              <a:defRPr sz="1600"/>
            </a:lvl2pPr>
            <a:lvl3pPr>
              <a:lnSpc>
                <a:spcPct val="100000"/>
              </a:lnSpc>
              <a:spcBef>
                <a:spcPts val="200"/>
              </a:spcBef>
              <a:defRPr sz="1600"/>
            </a:lvl3pPr>
            <a:lvl4pPr>
              <a:lnSpc>
                <a:spcPct val="100000"/>
              </a:lnSpc>
              <a:spcBef>
                <a:spcPts val="200"/>
              </a:spcBef>
              <a:defRPr sz="1600"/>
            </a:lvl4pPr>
            <a:lvl5pPr>
              <a:lnSpc>
                <a:spcPct val="100000"/>
              </a:lnSpc>
              <a:spcBef>
                <a:spcPts val="200"/>
              </a:spcBef>
              <a:defRPr sz="16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A749E574-5404-4CCF-A720-6D5F068AF7B1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716462" y="1419225"/>
            <a:ext cx="4103687" cy="2952750"/>
          </a:xfr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98942471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medium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19D36AC3-AB7C-4D0D-95E9-61D2594CB7D8}"/>
              </a:ext>
            </a:extLst>
          </p:cNvPr>
          <p:cNvSpPr/>
          <p:nvPr userDrawn="1"/>
        </p:nvSpPr>
        <p:spPr>
          <a:xfrm>
            <a:off x="0" y="4763"/>
            <a:ext cx="4572000" cy="5143500"/>
          </a:xfrm>
          <a:prstGeom prst="rect">
            <a:avLst/>
          </a:prstGeom>
          <a:solidFill>
            <a:srgbClr val="D2DB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lnSpc>
                <a:spcPts val="2700"/>
              </a:lnSpc>
              <a:defRPr/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659D0CDE-A2A0-491C-8C6C-660E72381D8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7025" y="4371975"/>
            <a:ext cx="4100513" cy="468313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000"/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13" name="Platshållare för innehåll 12">
            <a:extLst>
              <a:ext uri="{FF2B5EF4-FFF2-40B4-BE49-F238E27FC236}">
                <a16:creationId xmlns:a16="http://schemas.microsoft.com/office/drawing/2014/main" id="{D5E3DDBF-E48D-4BD2-BED2-5DAABEB25D10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27025" y="1419225"/>
            <a:ext cx="4100513" cy="2952750"/>
          </a:xfr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5" name="Platshållare för innehåll 14">
            <a:extLst>
              <a:ext uri="{FF2B5EF4-FFF2-40B4-BE49-F238E27FC236}">
                <a16:creationId xmlns:a16="http://schemas.microsoft.com/office/drawing/2014/main" id="{85FDB90E-E1D3-492F-B892-A0497D2412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716462" y="312738"/>
            <a:ext cx="4103687" cy="452755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6526649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medium imag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FB2D72B1-81DE-43F4-9A49-67B997870C29}"/>
              </a:ext>
            </a:extLst>
          </p:cNvPr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7"/>
            <a:ext cx="3995738" cy="824861"/>
          </a:xfrm>
        </p:spPr>
        <p:txBody>
          <a:bodyPr/>
          <a:lstStyle>
            <a:lvl1pPr>
              <a:lnSpc>
                <a:spcPts val="27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8" y="1419225"/>
            <a:ext cx="399606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399573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5" name="Platshållare för diagram 4">
            <a:extLst>
              <a:ext uri="{FF2B5EF4-FFF2-40B4-BE49-F238E27FC236}">
                <a16:creationId xmlns:a16="http://schemas.microsoft.com/office/drawing/2014/main" id="{2384AA72-BAF9-4F11-A009-6ECB21F49242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4716463" y="313376"/>
            <a:ext cx="4103687" cy="4058599"/>
          </a:xfrm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Insert diagram here</a:t>
            </a:r>
          </a:p>
        </p:txBody>
      </p:sp>
    </p:spTree>
    <p:extLst>
      <p:ext uri="{BB962C8B-B14F-4D97-AF65-F5344CB8AC3E}">
        <p14:creationId xmlns:p14="http://schemas.microsoft.com/office/powerpoint/2010/main" val="1522023388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large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6E350C12-5AD3-4D56-A45C-BA1377C65D4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572001" y="0"/>
            <a:ext cx="4572000" cy="5143500"/>
          </a:xfrm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Add a large image here</a:t>
            </a:r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7"/>
            <a:ext cx="4103688" cy="824861"/>
          </a:xfrm>
        </p:spPr>
        <p:txBody>
          <a:bodyPr/>
          <a:lstStyle>
            <a:lvl1pPr>
              <a:lnSpc>
                <a:spcPts val="2700"/>
              </a:lnSpc>
              <a:defRPr/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8" y="1419225"/>
            <a:ext cx="410401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/>
            </a:lvl1pPr>
            <a:lvl2pPr>
              <a:lnSpc>
                <a:spcPct val="100000"/>
              </a:lnSpc>
              <a:spcBef>
                <a:spcPts val="200"/>
              </a:spcBef>
              <a:defRPr sz="1600"/>
            </a:lvl2pPr>
            <a:lvl3pPr>
              <a:lnSpc>
                <a:spcPct val="100000"/>
              </a:lnSpc>
              <a:spcBef>
                <a:spcPts val="200"/>
              </a:spcBef>
              <a:defRPr sz="1600"/>
            </a:lvl3pPr>
            <a:lvl4pPr>
              <a:lnSpc>
                <a:spcPct val="100000"/>
              </a:lnSpc>
              <a:spcBef>
                <a:spcPts val="200"/>
              </a:spcBef>
              <a:defRPr sz="1600"/>
            </a:lvl4pPr>
            <a:lvl5pPr>
              <a:lnSpc>
                <a:spcPct val="100000"/>
              </a:lnSpc>
              <a:spcBef>
                <a:spcPts val="200"/>
              </a:spcBef>
              <a:defRPr sz="16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97352057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large image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7"/>
            <a:ext cx="4103688" cy="824861"/>
          </a:xfrm>
        </p:spPr>
        <p:txBody>
          <a:bodyPr/>
          <a:lstStyle>
            <a:lvl1pPr>
              <a:lnSpc>
                <a:spcPts val="27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8" y="1419225"/>
            <a:ext cx="410401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8" name="Platshållare för bild 7">
            <a:extLst>
              <a:ext uri="{FF2B5EF4-FFF2-40B4-BE49-F238E27FC236}">
                <a16:creationId xmlns:a16="http://schemas.microsoft.com/office/drawing/2014/main" id="{800519C3-5BC0-4293-81C2-C70C3E7C04D2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572000" y="0"/>
            <a:ext cx="4572000" cy="5143500"/>
          </a:xfrm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Insert image here</a:t>
            </a:r>
          </a:p>
        </p:txBody>
      </p:sp>
    </p:spTree>
    <p:extLst>
      <p:ext uri="{BB962C8B-B14F-4D97-AF65-F5344CB8AC3E}">
        <p14:creationId xmlns:p14="http://schemas.microsoft.com/office/powerpoint/2010/main" val="369686919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c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2C35A843-3907-44B8-A68F-F166E63546D8}"/>
              </a:ext>
            </a:extLst>
          </p:cNvPr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7"/>
            <a:ext cx="4103688" cy="824861"/>
          </a:xfrm>
        </p:spPr>
        <p:txBody>
          <a:bodyPr/>
          <a:lstStyle>
            <a:lvl1pPr>
              <a:lnSpc>
                <a:spcPts val="27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8" y="1419225"/>
            <a:ext cx="410401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8" name="Platshållare för text 9">
            <a:extLst>
              <a:ext uri="{FF2B5EF4-FFF2-40B4-BE49-F238E27FC236}">
                <a16:creationId xmlns:a16="http://schemas.microsoft.com/office/drawing/2014/main" id="{45B122B3-1E8C-4FA5-A167-DE92370824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908039" y="2366682"/>
            <a:ext cx="2912111" cy="681318"/>
          </a:xfrm>
        </p:spPr>
        <p:txBody>
          <a:bodyPr anchor="b" anchorCtr="0"/>
          <a:lstStyle>
            <a:lvl1pPr marL="0" indent="0">
              <a:buNone/>
              <a:defRPr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Platshållare för text 9">
            <a:extLst>
              <a:ext uri="{FF2B5EF4-FFF2-40B4-BE49-F238E27FC236}">
                <a16:creationId xmlns:a16="http://schemas.microsoft.com/office/drawing/2014/main" id="{191223A8-3BAD-4F45-84BD-E04E5D71EFA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908040" y="3149778"/>
            <a:ext cx="2912110" cy="1690510"/>
          </a:xfrm>
        </p:spPr>
        <p:txBody>
          <a:bodyPr anchor="t"/>
          <a:lstStyle>
            <a:lvl1pPr marL="0" indent="0">
              <a:lnSpc>
                <a:spcPct val="100000"/>
              </a:lnSpc>
              <a:buNone/>
              <a:defRPr sz="1600" b="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latshållare för bild 4">
            <a:extLst>
              <a:ext uri="{FF2B5EF4-FFF2-40B4-BE49-F238E27FC236}">
                <a16:creationId xmlns:a16="http://schemas.microsoft.com/office/drawing/2014/main" id="{5B8FFE83-26A1-4D6B-B2FD-5CF8EBCA2A4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908040" y="773977"/>
            <a:ext cx="1586230" cy="1569173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72271500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gram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iagram 3"/>
          <p:cNvSpPr>
            <a:spLocks noGrp="1"/>
          </p:cNvSpPr>
          <p:nvPr>
            <p:ph type="chart" sz="quarter" idx="10" hasCustomPrompt="1"/>
          </p:nvPr>
        </p:nvSpPr>
        <p:spPr>
          <a:xfrm>
            <a:off x="323850" y="303212"/>
            <a:ext cx="8496300" cy="4068763"/>
          </a:xfrm>
        </p:spPr>
        <p:txBody>
          <a:bodyPr tIns="129600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Add diagram</a:t>
            </a:r>
            <a:endParaRPr lang="sv-SE"/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50F8EDE7-E249-44AF-9EAC-D9868047E98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90893160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gram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iagram 3"/>
          <p:cNvSpPr>
            <a:spLocks noGrp="1"/>
          </p:cNvSpPr>
          <p:nvPr>
            <p:ph type="chart" sz="quarter" idx="10" hasCustomPrompt="1"/>
          </p:nvPr>
        </p:nvSpPr>
        <p:spPr>
          <a:xfrm>
            <a:off x="323850" y="303212"/>
            <a:ext cx="8496300" cy="4068763"/>
          </a:xfrm>
        </p:spPr>
        <p:txBody>
          <a:bodyPr tIns="129600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Add diagram</a:t>
            </a:r>
            <a:endParaRPr lang="sv-SE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FAD2C605-C847-4BA4-A6D2-D68B5504FF4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03961950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s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text 11"/>
          <p:cNvSpPr>
            <a:spLocks noGrp="1"/>
          </p:cNvSpPr>
          <p:nvPr>
            <p:ph type="body" sz="quarter" idx="16" hasCustomPrompt="1"/>
          </p:nvPr>
        </p:nvSpPr>
        <p:spPr>
          <a:xfrm>
            <a:off x="1150093" y="2508138"/>
            <a:ext cx="2484929" cy="626042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 hasCustomPrompt="1"/>
          </p:nvPr>
        </p:nvSpPr>
        <p:spPr>
          <a:xfrm>
            <a:off x="3851918" y="2508138"/>
            <a:ext cx="2369641" cy="610229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 hasCustomPrompt="1"/>
          </p:nvPr>
        </p:nvSpPr>
        <p:spPr>
          <a:xfrm>
            <a:off x="6526131" y="2508138"/>
            <a:ext cx="2190234" cy="610228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 hasCustomPrompt="1"/>
          </p:nvPr>
        </p:nvSpPr>
        <p:spPr>
          <a:xfrm>
            <a:off x="1145909" y="789517"/>
            <a:ext cx="1414463" cy="1424965"/>
          </a:xfrm>
          <a:noFill/>
          <a:ln>
            <a:noFill/>
          </a:ln>
        </p:spPr>
        <p:txBody>
          <a:bodyPr tIns="144000">
            <a:norm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 hasCustomPrompt="1"/>
          </p:nvPr>
        </p:nvSpPr>
        <p:spPr>
          <a:xfrm>
            <a:off x="3851920" y="784225"/>
            <a:ext cx="1414463" cy="1424965"/>
          </a:xfrm>
          <a:noFill/>
          <a:ln>
            <a:noFill/>
          </a:ln>
        </p:spPr>
        <p:txBody>
          <a:bodyPr tIns="144000">
            <a:norm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 hasCustomPrompt="1"/>
          </p:nvPr>
        </p:nvSpPr>
        <p:spPr>
          <a:xfrm>
            <a:off x="6529191" y="766939"/>
            <a:ext cx="1551510" cy="1424965"/>
          </a:xfrm>
          <a:noFill/>
          <a:ln>
            <a:noFill/>
          </a:ln>
        </p:spPr>
        <p:txBody>
          <a:bodyPr tIns="144000">
            <a:norm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23" hasCustomPrompt="1"/>
          </p:nvPr>
        </p:nvSpPr>
        <p:spPr>
          <a:xfrm>
            <a:off x="1145909" y="3134178"/>
            <a:ext cx="2244242" cy="123779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0" name="Platshållare för text 2"/>
          <p:cNvSpPr>
            <a:spLocks noGrp="1"/>
          </p:cNvSpPr>
          <p:nvPr>
            <p:ph type="body" sz="quarter" idx="24" hasCustomPrompt="1"/>
          </p:nvPr>
        </p:nvSpPr>
        <p:spPr>
          <a:xfrm>
            <a:off x="3851919" y="3134178"/>
            <a:ext cx="2136130" cy="122198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1" name="Platshållare för text 2"/>
          <p:cNvSpPr>
            <a:spLocks noGrp="1"/>
          </p:cNvSpPr>
          <p:nvPr>
            <p:ph type="body" sz="quarter" idx="25" hasCustomPrompt="1"/>
          </p:nvPr>
        </p:nvSpPr>
        <p:spPr>
          <a:xfrm>
            <a:off x="6528853" y="3134178"/>
            <a:ext cx="1971679" cy="123779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AEC1182-E1FE-4215-84D3-21D663CAD6D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850" y="4371975"/>
            <a:ext cx="3995738" cy="468313"/>
          </a:xfrm>
        </p:spPr>
        <p:txBody>
          <a:bodyPr anchor="b" anchorCtr="0"/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54998844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s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text 11"/>
          <p:cNvSpPr>
            <a:spLocks noGrp="1"/>
          </p:cNvSpPr>
          <p:nvPr>
            <p:ph type="body" sz="quarter" idx="16" hasCustomPrompt="1"/>
          </p:nvPr>
        </p:nvSpPr>
        <p:spPr>
          <a:xfrm>
            <a:off x="1150093" y="2508138"/>
            <a:ext cx="2530085" cy="626042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 hasCustomPrompt="1"/>
          </p:nvPr>
        </p:nvSpPr>
        <p:spPr>
          <a:xfrm>
            <a:off x="3851919" y="2508138"/>
            <a:ext cx="2412702" cy="610229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 hasCustomPrompt="1"/>
          </p:nvPr>
        </p:nvSpPr>
        <p:spPr>
          <a:xfrm>
            <a:off x="6526130" y="2508138"/>
            <a:ext cx="2230035" cy="610228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 hasCustomPrompt="1"/>
          </p:nvPr>
        </p:nvSpPr>
        <p:spPr>
          <a:xfrm>
            <a:off x="1145909" y="789517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 hasCustomPrompt="1"/>
          </p:nvPr>
        </p:nvSpPr>
        <p:spPr>
          <a:xfrm>
            <a:off x="3851920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 hasCustomPrompt="1"/>
          </p:nvPr>
        </p:nvSpPr>
        <p:spPr>
          <a:xfrm>
            <a:off x="6529191" y="766939"/>
            <a:ext cx="1551510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23" hasCustomPrompt="1"/>
          </p:nvPr>
        </p:nvSpPr>
        <p:spPr>
          <a:xfrm>
            <a:off x="1145909" y="3134178"/>
            <a:ext cx="2244242" cy="123779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0" name="Platshållare för text 2"/>
          <p:cNvSpPr>
            <a:spLocks noGrp="1"/>
          </p:cNvSpPr>
          <p:nvPr>
            <p:ph type="body" sz="quarter" idx="24" hasCustomPrompt="1"/>
          </p:nvPr>
        </p:nvSpPr>
        <p:spPr>
          <a:xfrm>
            <a:off x="3851919" y="3134178"/>
            <a:ext cx="2136130" cy="1232503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1" name="Platshållare för text 2"/>
          <p:cNvSpPr>
            <a:spLocks noGrp="1"/>
          </p:cNvSpPr>
          <p:nvPr>
            <p:ph type="body" sz="quarter" idx="25" hasCustomPrompt="1"/>
          </p:nvPr>
        </p:nvSpPr>
        <p:spPr>
          <a:xfrm>
            <a:off x="6528853" y="3134178"/>
            <a:ext cx="1971679" cy="123250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15" name="Platshållare för text 3">
            <a:extLst>
              <a:ext uri="{FF2B5EF4-FFF2-40B4-BE49-F238E27FC236}">
                <a16:creationId xmlns:a16="http://schemas.microsoft.com/office/drawing/2014/main" id="{64255E6F-9077-4194-A980-6B2049B2173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12476278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9144000" cy="5143500"/>
          </a:xfrm>
          <a:noFill/>
        </p:spPr>
        <p:txBody>
          <a:bodyPr tIns="1872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Optional: Add a background image, then send it to the back to show logo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327025" y="303213"/>
            <a:ext cx="3992564" cy="1116012"/>
          </a:xfrm>
        </p:spPr>
        <p:txBody>
          <a:bodyPr/>
          <a:lstStyle>
            <a:lvl1pPr>
              <a:lnSpc>
                <a:spcPts val="2700"/>
              </a:lnSpc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/>
              <a:t>Thank you for your time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303213"/>
            <a:ext cx="4248150" cy="4068762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Name, Title</a:t>
            </a:r>
            <a:br>
              <a:rPr lang="en-US"/>
            </a:br>
            <a:r>
              <a:rPr lang="en-US"/>
              <a:t>email.adress@anticimex.com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/>
              <a:t>Address</a:t>
            </a:r>
            <a:br>
              <a:rPr lang="en-US"/>
            </a:br>
            <a:r>
              <a:rPr lang="en-US"/>
              <a:t>City, Country</a:t>
            </a:r>
            <a:endParaRPr lang="sv-SE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69AAB2A4-1D58-4227-A107-FDCBBE2D47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5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839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327025" y="303213"/>
            <a:ext cx="3992564" cy="1116012"/>
          </a:xfrm>
        </p:spPr>
        <p:txBody>
          <a:bodyPr/>
          <a:lstStyle>
            <a:lvl1pPr>
              <a:lnSpc>
                <a:spcPts val="2700"/>
              </a:lnSpc>
              <a:defRPr sz="2700">
                <a:solidFill>
                  <a:schemeClr val="tx2"/>
                </a:solidFill>
              </a:defRPr>
            </a:lvl1pPr>
          </a:lstStyle>
          <a:p>
            <a:r>
              <a:rPr lang="en-US"/>
              <a:t>Thank you for your time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303213"/>
            <a:ext cx="4248150" cy="4068762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Name, Title</a:t>
            </a:r>
            <a:br>
              <a:rPr lang="en-US"/>
            </a:br>
            <a:r>
              <a:rPr lang="en-US"/>
              <a:t>email.adress@anticimex.com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 err="1"/>
              <a:t>Adress</a:t>
            </a:r>
            <a:br>
              <a:rPr lang="en-US"/>
            </a:br>
            <a:r>
              <a:rPr lang="en-US"/>
              <a:t>City, Country</a:t>
            </a:r>
            <a:endParaRPr lang="sv-SE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69AAB2A4-1D58-4227-A107-FDCBBE2D47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141" y="4593005"/>
            <a:ext cx="1599901" cy="243640"/>
          </a:xfrm>
          <a:prstGeom prst="rect">
            <a:avLst/>
          </a:prstGeom>
        </p:spPr>
      </p:pic>
      <p:sp>
        <p:nvSpPr>
          <p:cNvPr id="4" name="Platshållare för bild 3">
            <a:extLst>
              <a:ext uri="{FF2B5EF4-FFF2-40B4-BE49-F238E27FC236}">
                <a16:creationId xmlns:a16="http://schemas.microsoft.com/office/drawing/2014/main" id="{2A7C5AEF-873C-404D-B2BB-AE59B30AE24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27025" y="1131888"/>
            <a:ext cx="3992563" cy="3240087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dirty="0"/>
              <a:t>Optional: Add an image</a:t>
            </a:r>
          </a:p>
        </p:txBody>
      </p:sp>
    </p:spTree>
    <p:extLst>
      <p:ext uri="{BB962C8B-B14F-4D97-AF65-F5344CB8AC3E}">
        <p14:creationId xmlns:p14="http://schemas.microsoft.com/office/powerpoint/2010/main" val="298313908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Long text 5 – image">
    <p:bg>
      <p:bgPr>
        <a:solidFill>
          <a:srgbClr val="0D2B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60000" y="1548000"/>
            <a:ext cx="3535685" cy="30381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sv-SE"/>
          </a:p>
        </p:txBody>
      </p:sp>
      <p:sp>
        <p:nvSpPr>
          <p:cNvPr id="5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tIns="1692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sv-SE"/>
          </a:p>
        </p:txBody>
      </p:sp>
      <p:pic>
        <p:nvPicPr>
          <p:cNvPr id="9" name="Bildobjekt 11">
            <a:extLst>
              <a:ext uri="{FF2B5EF4-FFF2-40B4-BE49-F238E27FC236}">
                <a16:creationId xmlns:a16="http://schemas.microsoft.com/office/drawing/2014/main" id="{26D45EA0-1F71-446B-AE35-A1D198FCFF3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5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940695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–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5" y="320301"/>
            <a:ext cx="3565808" cy="804489"/>
          </a:xfrm>
        </p:spPr>
        <p:txBody>
          <a:bodyPr/>
          <a:lstStyle>
            <a:lvl1pPr>
              <a:lnSpc>
                <a:spcPts val="33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/>
          </p:nvPr>
        </p:nvSpPr>
        <p:spPr>
          <a:xfrm>
            <a:off x="327025" y="1212203"/>
            <a:ext cx="3532188" cy="549362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Bildobjekt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5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012789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Short text 3 –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0" y="1321112"/>
            <a:ext cx="3551238" cy="3038163"/>
          </a:xfrm>
        </p:spPr>
        <p:txBody>
          <a:bodyPr/>
          <a:lstStyle>
            <a:lvl1pPr>
              <a:lnSpc>
                <a:spcPts val="1800"/>
              </a:lnSpc>
              <a:defRPr sz="1600"/>
            </a:lvl1pPr>
            <a:lvl2pPr>
              <a:lnSpc>
                <a:spcPts val="1800"/>
              </a:lnSpc>
              <a:defRPr sz="1400"/>
            </a:lvl2pPr>
            <a:lvl3pPr>
              <a:lnSpc>
                <a:spcPts val="1800"/>
              </a:lnSpc>
              <a:defRPr sz="1400"/>
            </a:lvl3pPr>
            <a:lvl4pPr>
              <a:lnSpc>
                <a:spcPts val="1800"/>
              </a:lnSpc>
              <a:defRPr sz="1400"/>
            </a:lvl4pPr>
            <a:lvl5pPr>
              <a:lnSpc>
                <a:spcPts val="18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3535685" cy="3038163"/>
          </a:xfrm>
        </p:spPr>
        <p:txBody>
          <a:bodyPr/>
          <a:lstStyle>
            <a:lvl1pPr>
              <a:lnSpc>
                <a:spcPts val="1800"/>
              </a:lnSpc>
              <a:defRPr sz="1600"/>
            </a:lvl1pPr>
            <a:lvl2pPr>
              <a:lnSpc>
                <a:spcPts val="1800"/>
              </a:lnSpc>
              <a:defRPr sz="1400"/>
            </a:lvl2pPr>
            <a:lvl3pPr>
              <a:lnSpc>
                <a:spcPts val="1800"/>
              </a:lnSpc>
              <a:defRPr sz="1400"/>
            </a:lvl3pPr>
            <a:lvl4pPr>
              <a:lnSpc>
                <a:spcPts val="1800"/>
              </a:lnSpc>
              <a:defRPr sz="1400"/>
            </a:lvl4pPr>
            <a:lvl5pPr>
              <a:lnSpc>
                <a:spcPts val="18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700451636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cK 2. Slide 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67038377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–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7" y="320303"/>
            <a:ext cx="3565808" cy="804489"/>
          </a:xfrm>
        </p:spPr>
        <p:txBody>
          <a:bodyPr/>
          <a:lstStyle>
            <a:lvl1pPr>
              <a:lnSpc>
                <a:spcPts val="33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/>
          </p:nvPr>
        </p:nvSpPr>
        <p:spPr>
          <a:xfrm>
            <a:off x="327025" y="1212205"/>
            <a:ext cx="3532188" cy="549362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Bildobjekt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6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833701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–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5143500"/>
          </a:xfrm>
          <a:solidFill>
            <a:schemeClr val="accent3"/>
          </a:solidFill>
        </p:spPr>
        <p:txBody>
          <a:bodyPr tIns="1872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7" y="320303"/>
            <a:ext cx="3565808" cy="804489"/>
          </a:xfrm>
        </p:spPr>
        <p:txBody>
          <a:bodyPr/>
          <a:lstStyle>
            <a:lvl1pPr>
              <a:lnSpc>
                <a:spcPts val="33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/>
          </p:nvPr>
        </p:nvSpPr>
        <p:spPr>
          <a:xfrm>
            <a:off x="327025" y="1212204"/>
            <a:ext cx="3532188" cy="556085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Bildobjekt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6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072678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Content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228588" indent="-228588"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sv-SE"/>
              <a:t>Chapter</a:t>
            </a:r>
          </a:p>
        </p:txBody>
      </p:sp>
      <p:sp>
        <p:nvSpPr>
          <p:cNvPr id="9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9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765637658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hort tex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ct val="100000"/>
              </a:lnSpc>
              <a:buNone/>
              <a:defRPr sz="1600"/>
            </a:lvl1pPr>
            <a:lvl2pPr>
              <a:lnSpc>
                <a:spcPts val="1800"/>
              </a:lnSpc>
              <a:defRPr sz="1600"/>
            </a:lvl2pPr>
            <a:lvl3pPr>
              <a:lnSpc>
                <a:spcPts val="1800"/>
              </a:lnSpc>
              <a:defRPr sz="1600"/>
            </a:lvl3pPr>
            <a:lvl4pPr>
              <a:lnSpc>
                <a:spcPts val="1800"/>
              </a:lnSpc>
              <a:defRPr sz="1600"/>
            </a:lvl4pPr>
            <a:lvl5pPr>
              <a:lnSpc>
                <a:spcPts val="18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9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945696939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hort text 2 –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400"/>
            </a:lvl2pPr>
            <a:lvl3pPr>
              <a:lnSpc>
                <a:spcPct val="100000"/>
              </a:lnSpc>
              <a:defRPr sz="14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9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950282798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hort text 3 –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0" y="1321112"/>
            <a:ext cx="3551238" cy="3038163"/>
          </a:xfrm>
        </p:spPr>
        <p:txBody>
          <a:bodyPr/>
          <a:lstStyle>
            <a:lvl1pPr>
              <a:lnSpc>
                <a:spcPts val="1800"/>
              </a:lnSpc>
              <a:defRPr sz="1600"/>
            </a:lvl1pPr>
            <a:lvl2pPr>
              <a:lnSpc>
                <a:spcPts val="1800"/>
              </a:lnSpc>
              <a:defRPr sz="1400"/>
            </a:lvl2pPr>
            <a:lvl3pPr>
              <a:lnSpc>
                <a:spcPts val="1800"/>
              </a:lnSpc>
              <a:defRPr sz="1400"/>
            </a:lvl3pPr>
            <a:lvl4pPr>
              <a:lnSpc>
                <a:spcPts val="1800"/>
              </a:lnSpc>
              <a:defRPr sz="1400"/>
            </a:lvl4pPr>
            <a:lvl5pPr>
              <a:lnSpc>
                <a:spcPts val="18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30" y="1321112"/>
            <a:ext cx="3535685" cy="3038163"/>
          </a:xfrm>
        </p:spPr>
        <p:txBody>
          <a:bodyPr/>
          <a:lstStyle>
            <a:lvl1pPr>
              <a:lnSpc>
                <a:spcPts val="1800"/>
              </a:lnSpc>
              <a:defRPr sz="1600"/>
            </a:lvl1pPr>
            <a:lvl2pPr>
              <a:lnSpc>
                <a:spcPts val="1800"/>
              </a:lnSpc>
              <a:defRPr sz="1400"/>
            </a:lvl2pPr>
            <a:lvl3pPr>
              <a:lnSpc>
                <a:spcPts val="1800"/>
              </a:lnSpc>
              <a:defRPr sz="1400"/>
            </a:lvl3pPr>
            <a:lvl4pPr>
              <a:lnSpc>
                <a:spcPts val="1800"/>
              </a:lnSpc>
              <a:defRPr sz="1400"/>
            </a:lvl4pPr>
            <a:lvl5pPr>
              <a:lnSpc>
                <a:spcPts val="18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9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679209303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rt text 3 –  1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13377" y="313379"/>
            <a:ext cx="8346826" cy="8248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30" y="1321112"/>
            <a:ext cx="8322931" cy="3038163"/>
          </a:xfrm>
        </p:spPr>
        <p:txBody>
          <a:bodyPr/>
          <a:lstStyle>
            <a:lvl1pPr>
              <a:lnSpc>
                <a:spcPts val="1800"/>
              </a:lnSpc>
              <a:defRPr sz="1600"/>
            </a:lvl1pPr>
            <a:lvl2pPr>
              <a:lnSpc>
                <a:spcPts val="1800"/>
              </a:lnSpc>
              <a:defRPr sz="1400"/>
            </a:lvl2pPr>
            <a:lvl3pPr>
              <a:lnSpc>
                <a:spcPts val="1800"/>
              </a:lnSpc>
              <a:defRPr sz="1400"/>
            </a:lvl3pPr>
            <a:lvl4pPr>
              <a:lnSpc>
                <a:spcPts val="1800"/>
              </a:lnSpc>
              <a:defRPr sz="1400"/>
            </a:lvl4pPr>
            <a:lvl5pPr>
              <a:lnSpc>
                <a:spcPts val="18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9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 algn="l"/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983272308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13377" y="313379"/>
            <a:ext cx="8346826" cy="8248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9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386550102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Short text 4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ts val="18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9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927873057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ng text 5 –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30" y="1321112"/>
            <a:ext cx="3535685" cy="30381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  <a:solidFill>
            <a:schemeClr val="accent3"/>
          </a:solidFill>
          <a:ln>
            <a:noFill/>
          </a:ln>
        </p:spPr>
        <p:txBody>
          <a:bodyPr tIns="1692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11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9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642208290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ng text slide 6 –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30" y="1321112"/>
            <a:ext cx="3535685" cy="3038163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5"/>
          </p:nvPr>
        </p:nvSpPr>
        <p:spPr>
          <a:xfrm>
            <a:off x="5974330" y="2366682"/>
            <a:ext cx="1439297" cy="449646"/>
          </a:xfrm>
        </p:spPr>
        <p:txBody>
          <a:bodyPr anchor="b"/>
          <a:lstStyle>
            <a:lvl1pPr marL="0" indent="0">
              <a:buNone/>
              <a:defRPr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latshållare för text 9"/>
          <p:cNvSpPr>
            <a:spLocks noGrp="1"/>
          </p:cNvSpPr>
          <p:nvPr>
            <p:ph type="body" sz="quarter" idx="16"/>
          </p:nvPr>
        </p:nvSpPr>
        <p:spPr>
          <a:xfrm>
            <a:off x="5974330" y="2971114"/>
            <a:ext cx="1439297" cy="841375"/>
          </a:xfrm>
        </p:spPr>
        <p:txBody>
          <a:bodyPr anchor="t"/>
          <a:lstStyle>
            <a:lvl1pPr marL="0" indent="0">
              <a:lnSpc>
                <a:spcPts val="1100"/>
              </a:lnSpc>
              <a:buNone/>
              <a:defRPr sz="9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latshållare för bild 4"/>
          <p:cNvSpPr>
            <a:spLocks noGrp="1"/>
          </p:cNvSpPr>
          <p:nvPr>
            <p:ph type="pic" sz="quarter" idx="19"/>
          </p:nvPr>
        </p:nvSpPr>
        <p:spPr>
          <a:xfrm>
            <a:off x="5908041" y="773979"/>
            <a:ext cx="1586230" cy="1569173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12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9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547599295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ng text 7 – diagram/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30" y="1321112"/>
            <a:ext cx="3535685" cy="30381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Platshållare för diagram 3"/>
          <p:cNvSpPr>
            <a:spLocks noGrp="1"/>
          </p:cNvSpPr>
          <p:nvPr>
            <p:ph type="chart" sz="quarter" idx="14"/>
          </p:nvPr>
        </p:nvSpPr>
        <p:spPr>
          <a:xfrm>
            <a:off x="4572000" y="0"/>
            <a:ext cx="4572000" cy="5143500"/>
          </a:xfrm>
        </p:spPr>
        <p:txBody>
          <a:bodyPr tIns="1800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chart</a:t>
            </a:r>
            <a:endParaRPr lang="sv-SE"/>
          </a:p>
        </p:txBody>
      </p:sp>
      <p:sp>
        <p:nvSpPr>
          <p:cNvPr id="10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9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669470108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5143500"/>
          </a:xfrm>
          <a:solidFill>
            <a:schemeClr val="accent3"/>
          </a:solidFill>
          <a:ln>
            <a:noFill/>
          </a:ln>
        </p:spPr>
        <p:txBody>
          <a:bodyPr tIns="1692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3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9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844778529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iagram 3"/>
          <p:cNvSpPr>
            <a:spLocks noGrp="1"/>
          </p:cNvSpPr>
          <p:nvPr>
            <p:ph type="chart" sz="quarter" idx="10"/>
          </p:nvPr>
        </p:nvSpPr>
        <p:spPr>
          <a:xfrm>
            <a:off x="0" y="0"/>
            <a:ext cx="9144000" cy="5143500"/>
          </a:xfrm>
        </p:spPr>
        <p:txBody>
          <a:bodyPr tIns="129600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icon to add chart</a:t>
            </a:r>
            <a:endParaRPr lang="sv-SE"/>
          </a:p>
        </p:txBody>
      </p:sp>
      <p:sp>
        <p:nvSpPr>
          <p:cNvPr id="3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9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471257996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1749426" y="2967032"/>
            <a:ext cx="1414463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tshållare för innehåll 2"/>
          <p:cNvSpPr>
            <a:spLocks noGrp="1"/>
          </p:cNvSpPr>
          <p:nvPr>
            <p:ph idx="14"/>
          </p:nvPr>
        </p:nvSpPr>
        <p:spPr>
          <a:xfrm>
            <a:off x="3851922" y="2967032"/>
            <a:ext cx="1427485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latshållare för innehåll 2"/>
          <p:cNvSpPr>
            <a:spLocks noGrp="1"/>
          </p:cNvSpPr>
          <p:nvPr>
            <p:ph idx="15"/>
          </p:nvPr>
        </p:nvSpPr>
        <p:spPr>
          <a:xfrm>
            <a:off x="5983922" y="2967032"/>
            <a:ext cx="1427485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latshållare för text 11"/>
          <p:cNvSpPr>
            <a:spLocks noGrp="1"/>
          </p:cNvSpPr>
          <p:nvPr>
            <p:ph type="body" sz="quarter" idx="16"/>
          </p:nvPr>
        </p:nvSpPr>
        <p:spPr>
          <a:xfrm>
            <a:off x="1749426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/>
          </p:nvPr>
        </p:nvSpPr>
        <p:spPr>
          <a:xfrm>
            <a:off x="3851922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/>
          </p:nvPr>
        </p:nvSpPr>
        <p:spPr>
          <a:xfrm>
            <a:off x="5988052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/>
          </p:nvPr>
        </p:nvSpPr>
        <p:spPr>
          <a:xfrm>
            <a:off x="1749426" y="784227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/>
          </p:nvPr>
        </p:nvSpPr>
        <p:spPr>
          <a:xfrm>
            <a:off x="3851922" y="784227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/>
          </p:nvPr>
        </p:nvSpPr>
        <p:spPr>
          <a:xfrm>
            <a:off x="5990433" y="784227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1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9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874428327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1749426" y="2967032"/>
            <a:ext cx="1414463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tshållare för innehåll 2"/>
          <p:cNvSpPr>
            <a:spLocks noGrp="1"/>
          </p:cNvSpPr>
          <p:nvPr>
            <p:ph idx="14"/>
          </p:nvPr>
        </p:nvSpPr>
        <p:spPr>
          <a:xfrm>
            <a:off x="3851922" y="2967032"/>
            <a:ext cx="1427485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latshållare för innehåll 2"/>
          <p:cNvSpPr>
            <a:spLocks noGrp="1"/>
          </p:cNvSpPr>
          <p:nvPr>
            <p:ph idx="15"/>
          </p:nvPr>
        </p:nvSpPr>
        <p:spPr>
          <a:xfrm>
            <a:off x="5983922" y="2967032"/>
            <a:ext cx="1427485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latshållare för text 11"/>
          <p:cNvSpPr>
            <a:spLocks noGrp="1"/>
          </p:cNvSpPr>
          <p:nvPr>
            <p:ph type="body" sz="quarter" idx="16"/>
          </p:nvPr>
        </p:nvSpPr>
        <p:spPr>
          <a:xfrm>
            <a:off x="1749426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/>
          </p:nvPr>
        </p:nvSpPr>
        <p:spPr>
          <a:xfrm>
            <a:off x="3851922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/>
          </p:nvPr>
        </p:nvSpPr>
        <p:spPr>
          <a:xfrm>
            <a:off x="5988052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/>
          </p:nvPr>
        </p:nvSpPr>
        <p:spPr>
          <a:xfrm>
            <a:off x="1749426" y="784227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/>
          </p:nvPr>
        </p:nvSpPr>
        <p:spPr>
          <a:xfrm>
            <a:off x="3851922" y="784227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/>
          </p:nvPr>
        </p:nvSpPr>
        <p:spPr>
          <a:xfrm>
            <a:off x="5990433" y="784227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1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9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532456395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–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7" y="320303"/>
            <a:ext cx="3565808" cy="804489"/>
          </a:xfrm>
        </p:spPr>
        <p:txBody>
          <a:bodyPr/>
          <a:lstStyle>
            <a:lvl1pPr>
              <a:lnSpc>
                <a:spcPts val="2500"/>
              </a:lnSpc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283135"/>
            <a:ext cx="3532188" cy="1333524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 Surname, Title</a:t>
            </a:r>
            <a:br>
              <a:rPr lang="en-US"/>
            </a:br>
            <a:r>
              <a:rPr lang="en-US"/>
              <a:t>email.adress@anticimex.se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/>
              <a:t>Adress</a:t>
            </a:r>
            <a:br>
              <a:rPr lang="en-US"/>
            </a:br>
            <a:r>
              <a:rPr lang="en-US"/>
              <a:t>City, Country</a:t>
            </a:r>
            <a:endParaRPr lang="sv-SE"/>
          </a:p>
        </p:txBody>
      </p:sp>
      <p:pic>
        <p:nvPicPr>
          <p:cNvPr id="12" name="Bildobjekt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6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492879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–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5143500"/>
          </a:xfrm>
          <a:solidFill>
            <a:schemeClr val="accent3"/>
          </a:solidFill>
          <a:ln>
            <a:noFill/>
          </a:ln>
        </p:spPr>
        <p:txBody>
          <a:bodyPr tIns="1908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7" y="320303"/>
            <a:ext cx="3565808" cy="804489"/>
          </a:xfrm>
        </p:spPr>
        <p:txBody>
          <a:bodyPr/>
          <a:lstStyle>
            <a:lvl1pPr>
              <a:lnSpc>
                <a:spcPts val="2500"/>
              </a:lnSpc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283135"/>
            <a:ext cx="3532188" cy="1333524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 Surname, Title</a:t>
            </a:r>
            <a:br>
              <a:rPr lang="en-US"/>
            </a:br>
            <a:r>
              <a:rPr lang="en-US"/>
              <a:t>email.adress@anticimex.se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/>
              <a:t>Adress</a:t>
            </a:r>
            <a:br>
              <a:rPr lang="en-US"/>
            </a:br>
            <a:r>
              <a:rPr lang="en-US"/>
              <a:t>City, Country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07680357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1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7024" y="303215"/>
            <a:ext cx="8493125" cy="82867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Section title on one or two lines</a:t>
            </a:r>
            <a:endParaRPr lang="sv-SE"/>
          </a:p>
        </p:txBody>
      </p:sp>
      <p:sp>
        <p:nvSpPr>
          <p:cNvPr id="5" name="Platshållare för text 10">
            <a:extLst>
              <a:ext uri="{FF2B5EF4-FFF2-40B4-BE49-F238E27FC236}">
                <a16:creationId xmlns:a16="http://schemas.microsoft.com/office/drawing/2014/main" id="{66083C5F-22DA-420E-8F23-7431C49DE5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7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88552409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49BCF77-4D4A-4379-806C-4556272CB55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29473877"/>
              </p:ext>
            </p:ext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49BCF77-4D4A-4379-806C-4556272CB55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C00D2402-3E54-48DE-8159-9A72BE2677EA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1" y="1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2700" b="1" i="0" baseline="0" dirty="0">
              <a:latin typeface="Anticimex Sans" panose="020B0503040101040103" pitchFamily="34" charset="0"/>
              <a:ea typeface="+mj-ea"/>
              <a:cs typeface="+mj-cs"/>
              <a:sym typeface="Anticimex Sans" panose="020B0503040101040103" pitchFamily="34" charset="0"/>
            </a:endParaRPr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9"/>
            <a:ext cx="8496300" cy="824861"/>
          </a:xfrm>
        </p:spPr>
        <p:txBody>
          <a:bodyPr/>
          <a:lstStyle>
            <a:lvl1pPr>
              <a:lnSpc>
                <a:spcPts val="2700"/>
              </a:lnSpc>
              <a:defRPr/>
            </a:lvl1pPr>
          </a:lstStyle>
          <a:p>
            <a:r>
              <a:rPr lang="en-US"/>
              <a:t>Title on one or two lines</a:t>
            </a:r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9" y="1419225"/>
            <a:ext cx="410401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/>
            </a:lvl1pPr>
            <a:lvl2pPr>
              <a:lnSpc>
                <a:spcPct val="100000"/>
              </a:lnSpc>
              <a:spcBef>
                <a:spcPts val="200"/>
              </a:spcBef>
              <a:defRPr sz="1600"/>
            </a:lvl2pPr>
            <a:lvl3pPr>
              <a:lnSpc>
                <a:spcPct val="100000"/>
              </a:lnSpc>
              <a:spcBef>
                <a:spcPts val="200"/>
              </a:spcBef>
              <a:defRPr sz="1600"/>
            </a:lvl3pPr>
            <a:lvl4pPr>
              <a:lnSpc>
                <a:spcPct val="100000"/>
              </a:lnSpc>
              <a:spcBef>
                <a:spcPts val="200"/>
              </a:spcBef>
              <a:defRPr sz="1600"/>
            </a:lvl4pPr>
            <a:lvl5pPr>
              <a:lnSpc>
                <a:spcPct val="100000"/>
              </a:lnSpc>
              <a:spcBef>
                <a:spcPts val="200"/>
              </a:spcBef>
              <a:defRPr sz="16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7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Presentation title or section title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A749E574-5404-4CCF-A720-6D5F068AF7B1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716464" y="1419225"/>
            <a:ext cx="4103687" cy="2952750"/>
          </a:xfr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94597545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3646648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879470D8-170A-4F02-90D2-2C4A07B5836E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55421042"/>
              </p:ext>
            </p:ext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879470D8-170A-4F02-90D2-2C4A07B583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Platshållare för bild 5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9144000" cy="5143500"/>
          </a:xfrm>
          <a:noFill/>
        </p:spPr>
        <p:txBody>
          <a:bodyPr tIns="0" anchor="ctr" anchorCtr="0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Optional: Add a background image, then send it to the back to show logo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327024" y="303213"/>
            <a:ext cx="8493125" cy="1116012"/>
          </a:xfrm>
        </p:spPr>
        <p:txBody>
          <a:bodyPr/>
          <a:lstStyle>
            <a:lvl1pPr>
              <a:lnSpc>
                <a:spcPts val="37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 on one</a:t>
            </a:r>
            <a:br>
              <a:rPr lang="en-US"/>
            </a:br>
            <a:r>
              <a:rPr lang="en-US"/>
              <a:t>or two lines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327024" y="1419225"/>
            <a:ext cx="4100514" cy="2952750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Subheading or/and</a:t>
            </a:r>
            <a:br>
              <a:rPr lang="en-US"/>
            </a:br>
            <a:r>
              <a:rPr lang="en-US"/>
              <a:t>presenter name</a:t>
            </a:r>
          </a:p>
        </p:txBody>
      </p:sp>
    </p:spTree>
    <p:extLst>
      <p:ext uri="{BB962C8B-B14F-4D97-AF65-F5344CB8AC3E}">
        <p14:creationId xmlns:p14="http://schemas.microsoft.com/office/powerpoint/2010/main" val="9295073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7025" y="313375"/>
            <a:ext cx="4100513" cy="1105850"/>
          </a:xfrm>
        </p:spPr>
        <p:txBody>
          <a:bodyPr/>
          <a:lstStyle>
            <a:lvl1pPr>
              <a:lnSpc>
                <a:spcPts val="27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sv-SE" err="1"/>
              <a:t>Contents</a:t>
            </a:r>
            <a:endParaRPr lang="sv-SE"/>
          </a:p>
        </p:txBody>
      </p:sp>
      <p:sp>
        <p:nvSpPr>
          <p:cNvPr id="6" name="Platshållare för text 10">
            <a:extLst>
              <a:ext uri="{FF2B5EF4-FFF2-40B4-BE49-F238E27FC236}">
                <a16:creationId xmlns:a16="http://schemas.microsoft.com/office/drawing/2014/main" id="{62612B00-BDF4-491F-A198-685325DD117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2A988099-B88D-4DED-881C-E71B46EBF3F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16463" y="303214"/>
            <a:ext cx="4103687" cy="4537075"/>
          </a:xfrm>
        </p:spPr>
        <p:txBody>
          <a:bodyPr/>
          <a:lstStyle>
            <a:lvl1pPr marL="342892" indent="-342892"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 marL="525449" indent="-342892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2pPr>
            <a:lvl3pPr marL="701657" indent="-342892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3pPr>
            <a:lvl4pPr marL="884215" indent="-342892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4pPr>
            <a:lvl5pPr marL="1060424" indent="-342892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9750205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1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7024" y="303214"/>
            <a:ext cx="8493125" cy="82867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Section title on one or two lines</a:t>
            </a:r>
            <a:endParaRPr lang="sv-SE"/>
          </a:p>
        </p:txBody>
      </p:sp>
      <p:sp>
        <p:nvSpPr>
          <p:cNvPr id="5" name="Platshållare för text 10">
            <a:extLst>
              <a:ext uri="{FF2B5EF4-FFF2-40B4-BE49-F238E27FC236}">
                <a16:creationId xmlns:a16="http://schemas.microsoft.com/office/drawing/2014/main" id="{66083C5F-22DA-420E-8F23-7431C49DE5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9176462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 5">
            <a:extLst>
              <a:ext uri="{FF2B5EF4-FFF2-40B4-BE49-F238E27FC236}">
                <a16:creationId xmlns:a16="http://schemas.microsoft.com/office/drawing/2014/main" id="{CC6C7380-4201-4B72-B276-7C7E651A03E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9144000" cy="5143500"/>
          </a:xfrm>
          <a:noFill/>
        </p:spPr>
        <p:txBody>
          <a:bodyPr tIns="0" anchor="ctr" anchorCtr="0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Optional: Add a background image, then send it to the back to show logo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7024" y="303214"/>
            <a:ext cx="8493125" cy="8286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Section title on one or two lines</a:t>
            </a:r>
            <a:endParaRPr lang="sv-SE"/>
          </a:p>
        </p:txBody>
      </p:sp>
      <p:sp>
        <p:nvSpPr>
          <p:cNvPr id="5" name="Platshållare för text 10">
            <a:extLst>
              <a:ext uri="{FF2B5EF4-FFF2-40B4-BE49-F238E27FC236}">
                <a16:creationId xmlns:a16="http://schemas.microsoft.com/office/drawing/2014/main" id="{66083C5F-22DA-420E-8F23-7431C49DE5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39316988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7DA544E4-0778-44D7-A2CE-B6B43AA6169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09828936"/>
              </p:ext>
            </p:ext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7DA544E4-0778-44D7-A2CE-B6B43AA6169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8"/>
            <a:ext cx="8496300" cy="824861"/>
          </a:xfrm>
        </p:spPr>
        <p:txBody>
          <a:bodyPr/>
          <a:lstStyle>
            <a:lvl1pPr>
              <a:lnSpc>
                <a:spcPts val="2700"/>
              </a:lnSpc>
              <a:defRPr/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9" y="1419225"/>
            <a:ext cx="410401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/>
            </a:lvl1pPr>
            <a:lvl2pPr>
              <a:lnSpc>
                <a:spcPct val="100000"/>
              </a:lnSpc>
              <a:spcBef>
                <a:spcPts val="200"/>
              </a:spcBef>
              <a:defRPr sz="1600"/>
            </a:lvl2pPr>
            <a:lvl3pPr>
              <a:lnSpc>
                <a:spcPct val="100000"/>
              </a:lnSpc>
              <a:spcBef>
                <a:spcPts val="200"/>
              </a:spcBef>
              <a:defRPr sz="1600"/>
            </a:lvl3pPr>
            <a:lvl4pPr>
              <a:lnSpc>
                <a:spcPct val="100000"/>
              </a:lnSpc>
              <a:spcBef>
                <a:spcPts val="200"/>
              </a:spcBef>
              <a:defRPr sz="1600"/>
            </a:lvl4pPr>
            <a:lvl5pPr>
              <a:lnSpc>
                <a:spcPct val="100000"/>
              </a:lnSpc>
              <a:spcBef>
                <a:spcPts val="200"/>
              </a:spcBef>
              <a:defRPr sz="16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A749E574-5404-4CCF-A720-6D5F068AF7B1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716463" y="1419225"/>
            <a:ext cx="4103687" cy="2952750"/>
          </a:xfr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77064565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medium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19D36AC3-AB7C-4D0D-95E9-61D2594CB7D8}"/>
              </a:ext>
            </a:extLst>
          </p:cNvPr>
          <p:cNvSpPr/>
          <p:nvPr/>
        </p:nvSpPr>
        <p:spPr>
          <a:xfrm>
            <a:off x="0" y="4763"/>
            <a:ext cx="4572000" cy="5143500"/>
          </a:xfrm>
          <a:prstGeom prst="rect">
            <a:avLst/>
          </a:prstGeom>
          <a:solidFill>
            <a:srgbClr val="D2DB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lnSpc>
                <a:spcPts val="2700"/>
              </a:lnSpc>
              <a:defRPr/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659D0CDE-A2A0-491C-8C6C-660E72381D8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7026" y="4371976"/>
            <a:ext cx="4100513" cy="468313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000"/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13" name="Platshållare för innehåll 12">
            <a:extLst>
              <a:ext uri="{FF2B5EF4-FFF2-40B4-BE49-F238E27FC236}">
                <a16:creationId xmlns:a16="http://schemas.microsoft.com/office/drawing/2014/main" id="{D5E3DDBF-E48D-4BD2-BED2-5DAABEB25D10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27026" y="1419225"/>
            <a:ext cx="4100513" cy="2952750"/>
          </a:xfr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5" name="Platshållare för innehåll 14">
            <a:extLst>
              <a:ext uri="{FF2B5EF4-FFF2-40B4-BE49-F238E27FC236}">
                <a16:creationId xmlns:a16="http://schemas.microsoft.com/office/drawing/2014/main" id="{85FDB90E-E1D3-492F-B892-A0497D2412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716463" y="312738"/>
            <a:ext cx="4103687" cy="452755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23416458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medium imag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FB2D72B1-81DE-43F4-9A49-67B997870C29}"/>
              </a:ext>
            </a:extLst>
          </p:cNvPr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1" y="313378"/>
            <a:ext cx="3995738" cy="824861"/>
          </a:xfrm>
        </p:spPr>
        <p:txBody>
          <a:bodyPr/>
          <a:lstStyle>
            <a:lvl1pPr>
              <a:lnSpc>
                <a:spcPts val="27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8" y="1419225"/>
            <a:ext cx="399606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1" y="4371976"/>
            <a:ext cx="399573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5" name="Platshållare för diagram 4">
            <a:extLst>
              <a:ext uri="{FF2B5EF4-FFF2-40B4-BE49-F238E27FC236}">
                <a16:creationId xmlns:a16="http://schemas.microsoft.com/office/drawing/2014/main" id="{2384AA72-BAF9-4F11-A009-6ECB21F49242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4716464" y="313377"/>
            <a:ext cx="4103687" cy="4058599"/>
          </a:xfrm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Insert diagram here</a:t>
            </a:r>
          </a:p>
        </p:txBody>
      </p:sp>
    </p:spTree>
    <p:extLst>
      <p:ext uri="{BB962C8B-B14F-4D97-AF65-F5344CB8AC3E}">
        <p14:creationId xmlns:p14="http://schemas.microsoft.com/office/powerpoint/2010/main" val="1480896997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large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6E350C12-5AD3-4D56-A45C-BA1377C65D4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572001" y="0"/>
            <a:ext cx="4572000" cy="5143500"/>
          </a:xfrm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Add a large image here</a:t>
            </a:r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8"/>
            <a:ext cx="4103688" cy="824861"/>
          </a:xfrm>
        </p:spPr>
        <p:txBody>
          <a:bodyPr/>
          <a:lstStyle>
            <a:lvl1pPr>
              <a:lnSpc>
                <a:spcPts val="2700"/>
              </a:lnSpc>
              <a:defRPr/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9" y="1419225"/>
            <a:ext cx="410401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/>
            </a:lvl1pPr>
            <a:lvl2pPr>
              <a:lnSpc>
                <a:spcPct val="100000"/>
              </a:lnSpc>
              <a:spcBef>
                <a:spcPts val="200"/>
              </a:spcBef>
              <a:defRPr sz="1600"/>
            </a:lvl2pPr>
            <a:lvl3pPr>
              <a:lnSpc>
                <a:spcPct val="100000"/>
              </a:lnSpc>
              <a:spcBef>
                <a:spcPts val="200"/>
              </a:spcBef>
              <a:defRPr sz="1600"/>
            </a:lvl3pPr>
            <a:lvl4pPr>
              <a:lnSpc>
                <a:spcPct val="100000"/>
              </a:lnSpc>
              <a:spcBef>
                <a:spcPts val="200"/>
              </a:spcBef>
              <a:defRPr sz="1600"/>
            </a:lvl4pPr>
            <a:lvl5pPr>
              <a:lnSpc>
                <a:spcPct val="100000"/>
              </a:lnSpc>
              <a:spcBef>
                <a:spcPts val="200"/>
              </a:spcBef>
              <a:defRPr sz="16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63616144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large image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8"/>
            <a:ext cx="4103688" cy="824861"/>
          </a:xfrm>
        </p:spPr>
        <p:txBody>
          <a:bodyPr/>
          <a:lstStyle>
            <a:lvl1pPr>
              <a:lnSpc>
                <a:spcPts val="27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9" y="1419225"/>
            <a:ext cx="410401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8" name="Platshållare för bild 7">
            <a:extLst>
              <a:ext uri="{FF2B5EF4-FFF2-40B4-BE49-F238E27FC236}">
                <a16:creationId xmlns:a16="http://schemas.microsoft.com/office/drawing/2014/main" id="{800519C3-5BC0-4293-81C2-C70C3E7C04D2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572000" y="0"/>
            <a:ext cx="4572000" cy="5143500"/>
          </a:xfrm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Insert image here</a:t>
            </a:r>
          </a:p>
        </p:txBody>
      </p:sp>
    </p:spTree>
    <p:extLst>
      <p:ext uri="{BB962C8B-B14F-4D97-AF65-F5344CB8AC3E}">
        <p14:creationId xmlns:p14="http://schemas.microsoft.com/office/powerpoint/2010/main" val="887821881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ic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2C35A843-3907-44B8-A68F-F166E63546D8}"/>
              </a:ext>
            </a:extLst>
          </p:cNvPr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8"/>
            <a:ext cx="4103688" cy="824861"/>
          </a:xfrm>
        </p:spPr>
        <p:txBody>
          <a:bodyPr/>
          <a:lstStyle>
            <a:lvl1pPr>
              <a:lnSpc>
                <a:spcPts val="27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9" y="1419225"/>
            <a:ext cx="410401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8" name="Platshållare för text 9">
            <a:extLst>
              <a:ext uri="{FF2B5EF4-FFF2-40B4-BE49-F238E27FC236}">
                <a16:creationId xmlns:a16="http://schemas.microsoft.com/office/drawing/2014/main" id="{45B122B3-1E8C-4FA5-A167-DE92370824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908040" y="2366682"/>
            <a:ext cx="2912111" cy="681318"/>
          </a:xfrm>
        </p:spPr>
        <p:txBody>
          <a:bodyPr anchor="b" anchorCtr="0"/>
          <a:lstStyle>
            <a:lvl1pPr marL="0" indent="0">
              <a:buNone/>
              <a:defRPr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Platshållare för text 9">
            <a:extLst>
              <a:ext uri="{FF2B5EF4-FFF2-40B4-BE49-F238E27FC236}">
                <a16:creationId xmlns:a16="http://schemas.microsoft.com/office/drawing/2014/main" id="{191223A8-3BAD-4F45-84BD-E04E5D71EFA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908041" y="3149778"/>
            <a:ext cx="2912110" cy="1690510"/>
          </a:xfrm>
        </p:spPr>
        <p:txBody>
          <a:bodyPr anchor="t"/>
          <a:lstStyle>
            <a:lvl1pPr marL="0" indent="0">
              <a:lnSpc>
                <a:spcPct val="100000"/>
              </a:lnSpc>
              <a:buNone/>
              <a:defRPr sz="16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tshållare för bild 4">
            <a:extLst>
              <a:ext uri="{FF2B5EF4-FFF2-40B4-BE49-F238E27FC236}">
                <a16:creationId xmlns:a16="http://schemas.microsoft.com/office/drawing/2014/main" id="{5B8FFE83-26A1-4D6B-B2FD-5CF8EBCA2A4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908041" y="773978"/>
            <a:ext cx="1586230" cy="1569173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18965345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gram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iagram 3"/>
          <p:cNvSpPr>
            <a:spLocks noGrp="1"/>
          </p:cNvSpPr>
          <p:nvPr>
            <p:ph type="chart" sz="quarter" idx="10" hasCustomPrompt="1"/>
          </p:nvPr>
        </p:nvSpPr>
        <p:spPr>
          <a:xfrm>
            <a:off x="323850" y="303213"/>
            <a:ext cx="8496300" cy="4068763"/>
          </a:xfrm>
        </p:spPr>
        <p:txBody>
          <a:bodyPr tIns="129600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Add diagram</a:t>
            </a:r>
            <a:endParaRPr lang="sv-SE"/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50F8EDE7-E249-44AF-9EAC-D9868047E98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2555404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gram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iagram 3"/>
          <p:cNvSpPr>
            <a:spLocks noGrp="1"/>
          </p:cNvSpPr>
          <p:nvPr>
            <p:ph type="chart" sz="quarter" idx="10" hasCustomPrompt="1"/>
          </p:nvPr>
        </p:nvSpPr>
        <p:spPr>
          <a:xfrm>
            <a:off x="323850" y="303213"/>
            <a:ext cx="8496300" cy="4068763"/>
          </a:xfrm>
        </p:spPr>
        <p:txBody>
          <a:bodyPr tIns="129600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Add diagram</a:t>
            </a:r>
            <a:endParaRPr lang="sv-SE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FAD2C605-C847-4BA4-A6D2-D68B5504FF4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35197341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cons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text 11"/>
          <p:cNvSpPr>
            <a:spLocks noGrp="1"/>
          </p:cNvSpPr>
          <p:nvPr>
            <p:ph type="body" sz="quarter" idx="16" hasCustomPrompt="1"/>
          </p:nvPr>
        </p:nvSpPr>
        <p:spPr>
          <a:xfrm>
            <a:off x="1150094" y="2508139"/>
            <a:ext cx="2484929" cy="626042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 hasCustomPrompt="1"/>
          </p:nvPr>
        </p:nvSpPr>
        <p:spPr>
          <a:xfrm>
            <a:off x="3851919" y="2508139"/>
            <a:ext cx="2369641" cy="610229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 hasCustomPrompt="1"/>
          </p:nvPr>
        </p:nvSpPr>
        <p:spPr>
          <a:xfrm>
            <a:off x="6526131" y="2508138"/>
            <a:ext cx="2190234" cy="610228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 hasCustomPrompt="1"/>
          </p:nvPr>
        </p:nvSpPr>
        <p:spPr>
          <a:xfrm>
            <a:off x="1145910" y="789518"/>
            <a:ext cx="1414463" cy="1424965"/>
          </a:xfrm>
          <a:noFill/>
          <a:ln>
            <a:noFill/>
          </a:ln>
        </p:spPr>
        <p:txBody>
          <a:bodyPr tIns="144000">
            <a:norm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 hasCustomPrompt="1"/>
          </p:nvPr>
        </p:nvSpPr>
        <p:spPr>
          <a:xfrm>
            <a:off x="3851921" y="784226"/>
            <a:ext cx="1414463" cy="1424965"/>
          </a:xfrm>
          <a:noFill/>
          <a:ln>
            <a:noFill/>
          </a:ln>
        </p:spPr>
        <p:txBody>
          <a:bodyPr tIns="144000">
            <a:norm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 hasCustomPrompt="1"/>
          </p:nvPr>
        </p:nvSpPr>
        <p:spPr>
          <a:xfrm>
            <a:off x="6529191" y="766940"/>
            <a:ext cx="1551510" cy="1424965"/>
          </a:xfrm>
          <a:noFill/>
          <a:ln>
            <a:noFill/>
          </a:ln>
        </p:spPr>
        <p:txBody>
          <a:bodyPr tIns="144000">
            <a:norm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23" hasCustomPrompt="1"/>
          </p:nvPr>
        </p:nvSpPr>
        <p:spPr>
          <a:xfrm>
            <a:off x="1145910" y="3134179"/>
            <a:ext cx="2244242" cy="123779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0" name="Platshållare för text 2"/>
          <p:cNvSpPr>
            <a:spLocks noGrp="1"/>
          </p:cNvSpPr>
          <p:nvPr>
            <p:ph type="body" sz="quarter" idx="24" hasCustomPrompt="1"/>
          </p:nvPr>
        </p:nvSpPr>
        <p:spPr>
          <a:xfrm>
            <a:off x="3851919" y="3134178"/>
            <a:ext cx="2136130" cy="122198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1" name="Platshållare för text 2"/>
          <p:cNvSpPr>
            <a:spLocks noGrp="1"/>
          </p:cNvSpPr>
          <p:nvPr>
            <p:ph type="body" sz="quarter" idx="25" hasCustomPrompt="1"/>
          </p:nvPr>
        </p:nvSpPr>
        <p:spPr>
          <a:xfrm>
            <a:off x="6528854" y="3134179"/>
            <a:ext cx="1971679" cy="123779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AEC1182-E1FE-4215-84D3-21D663CAD6D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851" y="4371976"/>
            <a:ext cx="3995738" cy="468313"/>
          </a:xfrm>
        </p:spPr>
        <p:txBody>
          <a:bodyPr anchor="b" anchorCtr="0"/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78828870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cons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text 11"/>
          <p:cNvSpPr>
            <a:spLocks noGrp="1"/>
          </p:cNvSpPr>
          <p:nvPr>
            <p:ph type="body" sz="quarter" idx="16" hasCustomPrompt="1"/>
          </p:nvPr>
        </p:nvSpPr>
        <p:spPr>
          <a:xfrm>
            <a:off x="1150094" y="2508139"/>
            <a:ext cx="2530085" cy="626042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 hasCustomPrompt="1"/>
          </p:nvPr>
        </p:nvSpPr>
        <p:spPr>
          <a:xfrm>
            <a:off x="3851919" y="2508139"/>
            <a:ext cx="2412702" cy="610229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 hasCustomPrompt="1"/>
          </p:nvPr>
        </p:nvSpPr>
        <p:spPr>
          <a:xfrm>
            <a:off x="6526130" y="2508138"/>
            <a:ext cx="2230035" cy="610228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 hasCustomPrompt="1"/>
          </p:nvPr>
        </p:nvSpPr>
        <p:spPr>
          <a:xfrm>
            <a:off x="1145910" y="789518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 hasCustomPrompt="1"/>
          </p:nvPr>
        </p:nvSpPr>
        <p:spPr>
          <a:xfrm>
            <a:off x="3851921" y="784226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 hasCustomPrompt="1"/>
          </p:nvPr>
        </p:nvSpPr>
        <p:spPr>
          <a:xfrm>
            <a:off x="6529191" y="766940"/>
            <a:ext cx="1551510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23" hasCustomPrompt="1"/>
          </p:nvPr>
        </p:nvSpPr>
        <p:spPr>
          <a:xfrm>
            <a:off x="1145910" y="3134179"/>
            <a:ext cx="2244242" cy="123779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0" name="Platshållare för text 2"/>
          <p:cNvSpPr>
            <a:spLocks noGrp="1"/>
          </p:cNvSpPr>
          <p:nvPr>
            <p:ph type="body" sz="quarter" idx="24" hasCustomPrompt="1"/>
          </p:nvPr>
        </p:nvSpPr>
        <p:spPr>
          <a:xfrm>
            <a:off x="3851919" y="3134179"/>
            <a:ext cx="2136130" cy="1232503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1" name="Platshållare för text 2"/>
          <p:cNvSpPr>
            <a:spLocks noGrp="1"/>
          </p:cNvSpPr>
          <p:nvPr>
            <p:ph type="body" sz="quarter" idx="25" hasCustomPrompt="1"/>
          </p:nvPr>
        </p:nvSpPr>
        <p:spPr>
          <a:xfrm>
            <a:off x="6528854" y="3134179"/>
            <a:ext cx="1971679" cy="123250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15" name="Platshållare för text 3">
            <a:extLst>
              <a:ext uri="{FF2B5EF4-FFF2-40B4-BE49-F238E27FC236}">
                <a16:creationId xmlns:a16="http://schemas.microsoft.com/office/drawing/2014/main" id="{64255E6F-9077-4194-A980-6B2049B2173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99820365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9144000" cy="5143500"/>
          </a:xfrm>
          <a:noFill/>
        </p:spPr>
        <p:txBody>
          <a:bodyPr tIns="1872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Optional: Add a background image, then send it to the back to show logo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327025" y="303213"/>
            <a:ext cx="3992564" cy="1116012"/>
          </a:xfrm>
        </p:spPr>
        <p:txBody>
          <a:bodyPr/>
          <a:lstStyle>
            <a:lvl1pPr>
              <a:lnSpc>
                <a:spcPts val="2700"/>
              </a:lnSpc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/>
              <a:t>Thank you for your time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303213"/>
            <a:ext cx="4248150" cy="4068762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Name, Title</a:t>
            </a:r>
            <a:br>
              <a:rPr lang="en-US"/>
            </a:br>
            <a:r>
              <a:rPr lang="en-US"/>
              <a:t>email.adress@anticimex.com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/>
              <a:t>Address</a:t>
            </a:r>
            <a:br>
              <a:rPr lang="en-US"/>
            </a:br>
            <a:r>
              <a:rPr lang="en-US"/>
              <a:t>City, Country</a:t>
            </a:r>
            <a:endParaRPr lang="sv-SE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69AAB2A4-1D58-4227-A107-FDCBBE2D47B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6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8170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327025" y="303213"/>
            <a:ext cx="3992564" cy="1116012"/>
          </a:xfrm>
        </p:spPr>
        <p:txBody>
          <a:bodyPr/>
          <a:lstStyle>
            <a:lvl1pPr>
              <a:lnSpc>
                <a:spcPts val="2700"/>
              </a:lnSpc>
              <a:defRPr sz="2700">
                <a:solidFill>
                  <a:schemeClr val="tx2"/>
                </a:solidFill>
              </a:defRPr>
            </a:lvl1pPr>
          </a:lstStyle>
          <a:p>
            <a:r>
              <a:rPr lang="en-US"/>
              <a:t>Thank you for your time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303213"/>
            <a:ext cx="4248150" cy="4068762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Name, Title</a:t>
            </a:r>
            <a:br>
              <a:rPr lang="en-US"/>
            </a:br>
            <a:r>
              <a:rPr lang="en-US"/>
              <a:t>email.adress@anticimex.com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 err="1"/>
              <a:t>Adress</a:t>
            </a:r>
            <a:br>
              <a:rPr lang="en-US"/>
            </a:br>
            <a:r>
              <a:rPr lang="en-US"/>
              <a:t>City, Country</a:t>
            </a:r>
            <a:endParaRPr lang="sv-SE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69AAB2A4-1D58-4227-A107-FDCBBE2D47B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142" y="4593006"/>
            <a:ext cx="1599901" cy="243640"/>
          </a:xfrm>
          <a:prstGeom prst="rect">
            <a:avLst/>
          </a:prstGeom>
        </p:spPr>
      </p:pic>
      <p:sp>
        <p:nvSpPr>
          <p:cNvPr id="4" name="Platshållare för bild 3">
            <a:extLst>
              <a:ext uri="{FF2B5EF4-FFF2-40B4-BE49-F238E27FC236}">
                <a16:creationId xmlns:a16="http://schemas.microsoft.com/office/drawing/2014/main" id="{2A7C5AEF-873C-404D-B2BB-AE59B30AE24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27026" y="1131889"/>
            <a:ext cx="3992563" cy="3240087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dirty="0"/>
              <a:t>Optional: Add an image</a:t>
            </a:r>
          </a:p>
        </p:txBody>
      </p:sp>
    </p:spTree>
    <p:extLst>
      <p:ext uri="{BB962C8B-B14F-4D97-AF65-F5344CB8AC3E}">
        <p14:creationId xmlns:p14="http://schemas.microsoft.com/office/powerpoint/2010/main" val="40263315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Short text 2 –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400"/>
            </a:lvl2pPr>
            <a:lvl3pPr>
              <a:lnSpc>
                <a:spcPct val="100000"/>
              </a:lnSpc>
              <a:defRPr sz="14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8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520112993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13377" y="313379"/>
            <a:ext cx="8346826" cy="824861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9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469183005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50050727"/>
              </p:ext>
            </p:extLst>
          </p:nvPr>
        </p:nvGraphicFramePr>
        <p:xfrm>
          <a:off x="1589" y="1192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4" name="Objek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192"/>
                        <a:ext cx="1587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ktangel 4" hidden="1">
            <a:extLst>
              <a:ext uri="{FF2B5EF4-FFF2-40B4-BE49-F238E27FC236}">
                <a16:creationId xmlns:a16="http://schemas.microsoft.com/office/drawing/2014/main" id="{C9CB8166-CBA2-4B79-93A7-BAA049D19CFA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1" y="1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rtl="0"/>
            <a:endParaRPr lang="en-US" sz="2700" b="1" i="0" baseline="0" dirty="0">
              <a:latin typeface="Anticimex Sans" panose="020B0503040101040103" pitchFamily="34" charset="0"/>
              <a:ea typeface="+mj-ea"/>
              <a:cs typeface="+mj-cs"/>
              <a:sym typeface="Anticimex Sans" panose="020B0503040101040103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03739886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– image">
    <p:bg>
      <p:bgPr>
        <a:solidFill>
          <a:srgbClr val="D2DB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11">
            <a:extLst>
              <a:ext uri="{FF2B5EF4-FFF2-40B4-BE49-F238E27FC236}">
                <a16:creationId xmlns:a16="http://schemas.microsoft.com/office/drawing/2014/main" id="{F905C10A-8AD5-4FA9-AF80-194373F1CF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6226" y="4592639"/>
            <a:ext cx="161131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Bildobjekt 11">
            <a:extLst>
              <a:ext uri="{FF2B5EF4-FFF2-40B4-BE49-F238E27FC236}">
                <a16:creationId xmlns:a16="http://schemas.microsoft.com/office/drawing/2014/main" id="{D15B8EE5-3834-4C3C-A65F-D2E7918149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6226" y="4592639"/>
            <a:ext cx="161131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ubrik 1">
            <a:extLst>
              <a:ext uri="{FF2B5EF4-FFF2-40B4-BE49-F238E27FC236}">
                <a16:creationId xmlns:a16="http://schemas.microsoft.com/office/drawing/2014/main" id="{E6D0BAFD-1889-447E-9770-89A4B7544D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9999" y="540001"/>
            <a:ext cx="3765951" cy="804489"/>
          </a:xfrm>
        </p:spPr>
        <p:txBody>
          <a:bodyPr/>
          <a:lstStyle>
            <a:lvl1pPr>
              <a:lnSpc>
                <a:spcPts val="3300"/>
              </a:lnSpc>
              <a:defRPr sz="3700">
                <a:solidFill>
                  <a:srgbClr val="0D2B88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sv-SE"/>
          </a:p>
        </p:txBody>
      </p:sp>
      <p:sp>
        <p:nvSpPr>
          <p:cNvPr id="6" name="Platshållare för text 9">
            <a:extLst>
              <a:ext uri="{FF2B5EF4-FFF2-40B4-BE49-F238E27FC236}">
                <a16:creationId xmlns:a16="http://schemas.microsoft.com/office/drawing/2014/main" id="{4A78C9F7-F0B6-4B35-9C04-FB96BD87F32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1" y="1548000"/>
            <a:ext cx="8252372" cy="283970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0D2B88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Rediger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945076144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879470D8-170A-4F02-90D2-2C4A07B5836E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9383227"/>
              </p:ext>
            </p:ext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879470D8-170A-4F02-90D2-2C4A07B583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Platshållare för bild 5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9144000" cy="5143500"/>
          </a:xfrm>
          <a:noFill/>
        </p:spPr>
        <p:txBody>
          <a:bodyPr tIns="0" anchor="ctr" anchorCtr="0">
            <a:noAutofit/>
          </a:bodyPr>
          <a:lstStyle>
            <a:lvl1pPr marL="0" indent="0" algn="ctr" rtl="0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Optional: Add a background image, then send it to the back to show logo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327024" y="303213"/>
            <a:ext cx="8493125" cy="1116012"/>
          </a:xfrm>
        </p:spPr>
        <p:txBody>
          <a:bodyPr vert="horz"/>
          <a:lstStyle>
            <a:lvl1pPr rtl="0">
              <a:lnSpc>
                <a:spcPts val="37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 on one</a:t>
            </a:r>
            <a:br>
              <a:rPr lang="en-US"/>
            </a:br>
            <a:r>
              <a:rPr lang="en-US"/>
              <a:t>or two lines</a:t>
            </a:r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327024" y="1419225"/>
            <a:ext cx="4100514" cy="2952750"/>
          </a:xfrm>
        </p:spPr>
        <p:txBody>
          <a:bodyPr>
            <a:noAutofit/>
          </a:bodyPr>
          <a:lstStyle>
            <a:lvl1pPr marL="0" indent="0" rtl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Subheading or/and</a:t>
            </a:r>
            <a:br>
              <a:rPr lang="en-US"/>
            </a:br>
            <a:r>
              <a:rPr lang="en-US"/>
              <a:t>presenter name</a:t>
            </a:r>
          </a:p>
        </p:txBody>
      </p:sp>
    </p:spTree>
    <p:extLst>
      <p:ext uri="{BB962C8B-B14F-4D97-AF65-F5344CB8AC3E}">
        <p14:creationId xmlns:p14="http://schemas.microsoft.com/office/powerpoint/2010/main" val="268882543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1AAA0BE-5467-4E4E-8EF2-A4DB82D8863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4632022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3" imgH="354" progId="TCLayout.ActiveDocument.1">
                  <p:embed/>
                </p:oleObj>
              </mc:Choice>
              <mc:Fallback>
                <p:oleObj name="think-cell Slide" r:id="rId3" imgW="353" imgH="35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1AAA0BE-5467-4E4E-8EF2-A4DB82D8863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7025" y="313375"/>
            <a:ext cx="4100513" cy="1105850"/>
          </a:xfrm>
        </p:spPr>
        <p:txBody>
          <a:bodyPr vert="horz"/>
          <a:lstStyle>
            <a:lvl1pPr rtl="0">
              <a:lnSpc>
                <a:spcPts val="27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Contents</a:t>
            </a:r>
          </a:p>
        </p:txBody>
      </p:sp>
      <p:sp>
        <p:nvSpPr>
          <p:cNvPr id="6" name="Platshållare för text 10">
            <a:extLst>
              <a:ext uri="{FF2B5EF4-FFF2-40B4-BE49-F238E27FC236}">
                <a16:creationId xmlns:a16="http://schemas.microsoft.com/office/drawing/2014/main" id="{62612B00-BDF4-491F-A198-685325DD117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>
            <a:noAutofit/>
          </a:bodyPr>
          <a:lstStyle>
            <a:lvl1pPr marL="0" indent="0" rtl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2A988099-B88D-4DED-881C-E71B46EBF3F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16463" y="303214"/>
            <a:ext cx="4103687" cy="4537075"/>
          </a:xfrm>
        </p:spPr>
        <p:txBody>
          <a:bodyPr/>
          <a:lstStyle>
            <a:lvl1pPr marL="342892" indent="-342892" rtl="0"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 marL="525449" indent="-342892" rtl="0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2pPr>
            <a:lvl3pPr marL="701657" indent="-342892" rtl="0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3pPr>
            <a:lvl4pPr marL="884215" indent="-342892" rtl="0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4pPr>
            <a:lvl5pPr marL="1060424" indent="-342892" rtl="0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621960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1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55B902F5-01C3-4610-B251-E10CCA69D6E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77256990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3" imgH="354" progId="TCLayout.ActiveDocument.1">
                  <p:embed/>
                </p:oleObj>
              </mc:Choice>
              <mc:Fallback>
                <p:oleObj name="think-cell Slide" r:id="rId3" imgW="353" imgH="354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55B902F5-01C3-4610-B251-E10CCA69D6E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7024" y="303214"/>
            <a:ext cx="8493125" cy="828675"/>
          </a:xfrm>
        </p:spPr>
        <p:txBody>
          <a:bodyPr vert="horz"/>
          <a:lstStyle>
            <a:lvl1pPr rtl="0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Section title on one or two lines</a:t>
            </a:r>
          </a:p>
        </p:txBody>
      </p:sp>
      <p:sp>
        <p:nvSpPr>
          <p:cNvPr id="5" name="Platshållare för text 10">
            <a:extLst>
              <a:ext uri="{FF2B5EF4-FFF2-40B4-BE49-F238E27FC236}">
                <a16:creationId xmlns:a16="http://schemas.microsoft.com/office/drawing/2014/main" id="{66083C5F-22DA-420E-8F23-7431C49DE5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>
            <a:noAutofit/>
          </a:bodyPr>
          <a:lstStyle>
            <a:lvl1pPr marL="0" indent="0" rtl="0">
              <a:buNone/>
              <a:defRPr sz="1000"/>
            </a:lvl1pPr>
          </a:lstStyle>
          <a:p>
            <a:r>
              <a:rPr lang="en-US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210547657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4C9D411A-6050-4BA3-B2FE-960F2EA9E82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04948090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3" imgH="354" progId="TCLayout.ActiveDocument.1">
                  <p:embed/>
                </p:oleObj>
              </mc:Choice>
              <mc:Fallback>
                <p:oleObj name="think-cell Slide" r:id="rId3" imgW="353" imgH="354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4C9D411A-6050-4BA3-B2FE-960F2EA9E82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Platshållare för bild 5">
            <a:extLst>
              <a:ext uri="{FF2B5EF4-FFF2-40B4-BE49-F238E27FC236}">
                <a16:creationId xmlns:a16="http://schemas.microsoft.com/office/drawing/2014/main" id="{CC6C7380-4201-4B72-B276-7C7E651A03E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9144000" cy="5143500"/>
          </a:xfrm>
          <a:noFill/>
        </p:spPr>
        <p:txBody>
          <a:bodyPr tIns="0" anchor="ctr" anchorCtr="0">
            <a:noAutofit/>
          </a:bodyPr>
          <a:lstStyle>
            <a:lvl1pPr marL="0" indent="0" algn="ctr" rtl="0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Optional: Add a background image, then send it to the back to show logo</a:t>
            </a:r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7024" y="303214"/>
            <a:ext cx="8493125" cy="828675"/>
          </a:xfrm>
        </p:spPr>
        <p:txBody>
          <a:bodyPr vert="horz"/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Section title on one or two lines</a:t>
            </a:r>
          </a:p>
        </p:txBody>
      </p:sp>
      <p:sp>
        <p:nvSpPr>
          <p:cNvPr id="5" name="Platshållare för text 10">
            <a:extLst>
              <a:ext uri="{FF2B5EF4-FFF2-40B4-BE49-F238E27FC236}">
                <a16:creationId xmlns:a16="http://schemas.microsoft.com/office/drawing/2014/main" id="{66083C5F-22DA-420E-8F23-7431C49DE5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>
            <a:noAutofit/>
          </a:bodyPr>
          <a:lstStyle>
            <a:lvl1pPr marL="0" indent="0" rtl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3768682201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7DA544E4-0778-44D7-A2CE-B6B43AA6169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87376008"/>
              </p:ext>
            </p:ext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7DA544E4-0778-44D7-A2CE-B6B43AA6169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8"/>
            <a:ext cx="8496300" cy="824861"/>
          </a:xfrm>
        </p:spPr>
        <p:txBody>
          <a:bodyPr vert="horz"/>
          <a:lstStyle>
            <a:lvl1pPr rtl="0">
              <a:lnSpc>
                <a:spcPts val="2700"/>
              </a:lnSpc>
              <a:defRPr/>
            </a:lvl1pPr>
          </a:lstStyle>
          <a:p>
            <a:r>
              <a:rPr lang="en-US"/>
              <a:t>Title on one or two lines</a:t>
            </a:r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9" y="1419225"/>
            <a:ext cx="4104010" cy="2952750"/>
          </a:xfrm>
        </p:spPr>
        <p:txBody>
          <a:bodyPr>
            <a:noAutofit/>
          </a:bodyPr>
          <a:lstStyle>
            <a:lvl1pPr rtl="0">
              <a:lnSpc>
                <a:spcPct val="100000"/>
              </a:lnSpc>
              <a:spcBef>
                <a:spcPts val="200"/>
              </a:spcBef>
              <a:defRPr sz="1800"/>
            </a:lvl1pPr>
            <a:lvl2pPr rtl="0">
              <a:lnSpc>
                <a:spcPct val="100000"/>
              </a:lnSpc>
              <a:spcBef>
                <a:spcPts val="200"/>
              </a:spcBef>
              <a:defRPr sz="1600"/>
            </a:lvl2pPr>
            <a:lvl3pPr rtl="0">
              <a:lnSpc>
                <a:spcPct val="100000"/>
              </a:lnSpc>
              <a:spcBef>
                <a:spcPts val="200"/>
              </a:spcBef>
              <a:defRPr sz="1600"/>
            </a:lvl3pPr>
            <a:lvl4pPr rtl="0">
              <a:lnSpc>
                <a:spcPct val="100000"/>
              </a:lnSpc>
              <a:spcBef>
                <a:spcPts val="200"/>
              </a:spcBef>
              <a:defRPr sz="1600"/>
            </a:lvl4pPr>
            <a:lvl5pPr rtl="0">
              <a:lnSpc>
                <a:spcPct val="100000"/>
              </a:lnSpc>
              <a:spcBef>
                <a:spcPts val="200"/>
              </a:spcBef>
              <a:defRPr sz="16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>
            <a:noAutofit/>
          </a:bodyPr>
          <a:lstStyle>
            <a:lvl1pPr marL="0" indent="0" rtl="0">
              <a:buNone/>
              <a:defRPr sz="1000"/>
            </a:lvl1pPr>
          </a:lstStyle>
          <a:p>
            <a:r>
              <a:rPr lang="en-US"/>
              <a:t>Presentation title or section title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A749E574-5404-4CCF-A720-6D5F068AF7B1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716463" y="1419225"/>
            <a:ext cx="4103687" cy="2952750"/>
          </a:xfrm>
        </p:spPr>
        <p:txBody>
          <a:bodyPr>
            <a:noAutofit/>
          </a:bodyPr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23297478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medium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80A0A1B1-C628-40CF-93A9-A18F695F429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66653690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3" imgH="354" progId="TCLayout.ActiveDocument.1">
                  <p:embed/>
                </p:oleObj>
              </mc:Choice>
              <mc:Fallback>
                <p:oleObj name="think-cell Slide" r:id="rId3" imgW="353" imgH="354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80A0A1B1-C628-40CF-93A9-A18F695F429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ktangel 5">
            <a:extLst>
              <a:ext uri="{FF2B5EF4-FFF2-40B4-BE49-F238E27FC236}">
                <a16:creationId xmlns:a16="http://schemas.microsoft.com/office/drawing/2014/main" id="{19D36AC3-AB7C-4D0D-95E9-61D2594CB7D8}"/>
              </a:ext>
            </a:extLst>
          </p:cNvPr>
          <p:cNvSpPr/>
          <p:nvPr/>
        </p:nvSpPr>
        <p:spPr>
          <a:xfrm>
            <a:off x="0" y="4763"/>
            <a:ext cx="4572000" cy="5143500"/>
          </a:xfrm>
          <a:prstGeom prst="rect">
            <a:avLst/>
          </a:prstGeom>
          <a:solidFill>
            <a:srgbClr val="D2DB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 dirty="0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>
            <a:lvl1pPr rtl="0">
              <a:lnSpc>
                <a:spcPts val="2700"/>
              </a:lnSpc>
              <a:defRPr/>
            </a:lvl1pPr>
          </a:lstStyle>
          <a:p>
            <a:r>
              <a:rPr lang="en-US"/>
              <a:t>Title on one or two lines</a:t>
            </a:r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659D0CDE-A2A0-491C-8C6C-660E72381D8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7026" y="4371976"/>
            <a:ext cx="4100513" cy="468313"/>
          </a:xfrm>
        </p:spPr>
        <p:txBody>
          <a:bodyPr anchor="b" anchorCtr="0">
            <a:normAutofit/>
          </a:bodyPr>
          <a:lstStyle>
            <a:lvl1pPr marL="0" indent="0" rtl="0">
              <a:buNone/>
              <a:defRPr sz="1000"/>
            </a:lvl1pPr>
          </a:lstStyle>
          <a:p>
            <a:r>
              <a:rPr lang="en-US"/>
              <a:t>Presentation title or section title</a:t>
            </a:r>
          </a:p>
        </p:txBody>
      </p:sp>
      <p:sp>
        <p:nvSpPr>
          <p:cNvPr id="13" name="Platshållare för innehåll 12">
            <a:extLst>
              <a:ext uri="{FF2B5EF4-FFF2-40B4-BE49-F238E27FC236}">
                <a16:creationId xmlns:a16="http://schemas.microsoft.com/office/drawing/2014/main" id="{D5E3DDBF-E48D-4BD2-BED2-5DAABEB25D10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27026" y="1419225"/>
            <a:ext cx="4100513" cy="2952750"/>
          </a:xfrm>
        </p:spPr>
        <p:txBody>
          <a:bodyPr>
            <a:noAutofit/>
          </a:bodyPr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Platshållare för innehåll 14">
            <a:extLst>
              <a:ext uri="{FF2B5EF4-FFF2-40B4-BE49-F238E27FC236}">
                <a16:creationId xmlns:a16="http://schemas.microsoft.com/office/drawing/2014/main" id="{85FDB90E-E1D3-492F-B892-A0497D2412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716463" y="312738"/>
            <a:ext cx="4103687" cy="4527550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75621929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medium imag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901EB1C3-7D2F-4AE6-BAF3-E19126ED2EA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79498702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3" imgH="354" progId="TCLayout.ActiveDocument.1">
                  <p:embed/>
                </p:oleObj>
              </mc:Choice>
              <mc:Fallback>
                <p:oleObj name="think-cell Slide" r:id="rId3" imgW="353" imgH="354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901EB1C3-7D2F-4AE6-BAF3-E19126ED2EA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ktangel 5">
            <a:extLst>
              <a:ext uri="{FF2B5EF4-FFF2-40B4-BE49-F238E27FC236}">
                <a16:creationId xmlns:a16="http://schemas.microsoft.com/office/drawing/2014/main" id="{FB2D72B1-81DE-43F4-9A49-67B997870C29}"/>
              </a:ext>
            </a:extLst>
          </p:cNvPr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 dirty="0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1" y="313378"/>
            <a:ext cx="3995738" cy="824861"/>
          </a:xfrm>
        </p:spPr>
        <p:txBody>
          <a:bodyPr vert="horz"/>
          <a:lstStyle>
            <a:lvl1pPr rtl="0">
              <a:lnSpc>
                <a:spcPts val="27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on one or two lines</a:t>
            </a:r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8" y="1419225"/>
            <a:ext cx="3996060" cy="2952750"/>
          </a:xfrm>
        </p:spPr>
        <p:txBody>
          <a:bodyPr>
            <a:noAutofit/>
          </a:bodyPr>
          <a:lstStyle>
            <a:lvl1pPr rtl="0">
              <a:lnSpc>
                <a:spcPct val="100000"/>
              </a:lnSpc>
              <a:spcBef>
                <a:spcPts val="200"/>
              </a:spcBef>
              <a:defRPr sz="1800">
                <a:solidFill>
                  <a:schemeClr val="bg1"/>
                </a:solidFill>
              </a:defRPr>
            </a:lvl1pPr>
            <a:lvl2pPr rtl="0"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 rtl="0"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 rtl="0"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 rtl="0"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1" y="4371976"/>
            <a:ext cx="3995738" cy="468313"/>
          </a:xfrm>
        </p:spPr>
        <p:txBody>
          <a:bodyPr anchor="b" anchorCtr="0">
            <a:noAutofit/>
          </a:bodyPr>
          <a:lstStyle>
            <a:lvl1pPr marL="0" indent="0" rtl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 or section title</a:t>
            </a:r>
          </a:p>
        </p:txBody>
      </p:sp>
      <p:sp>
        <p:nvSpPr>
          <p:cNvPr id="5" name="Platshållare för diagram 4">
            <a:extLst>
              <a:ext uri="{FF2B5EF4-FFF2-40B4-BE49-F238E27FC236}">
                <a16:creationId xmlns:a16="http://schemas.microsoft.com/office/drawing/2014/main" id="{2384AA72-BAF9-4F11-A009-6ECB21F49242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4716464" y="313377"/>
            <a:ext cx="4103687" cy="4058599"/>
          </a:xfrm>
        </p:spPr>
        <p:txBody>
          <a:bodyPr anchor="ctr" anchorCtr="0"/>
          <a:lstStyle>
            <a:lvl1pPr marL="0" indent="0" algn="ctr" rtl="0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Insert diagram here</a:t>
            </a:r>
          </a:p>
        </p:txBody>
      </p:sp>
    </p:spTree>
    <p:extLst>
      <p:ext uri="{BB962C8B-B14F-4D97-AF65-F5344CB8AC3E}">
        <p14:creationId xmlns:p14="http://schemas.microsoft.com/office/powerpoint/2010/main" val="980412965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large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E22E0129-3158-40EB-BA55-F45C5EEA928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10230354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3" imgH="354" progId="TCLayout.ActiveDocument.1">
                  <p:embed/>
                </p:oleObj>
              </mc:Choice>
              <mc:Fallback>
                <p:oleObj name="think-cell Slide" r:id="rId3" imgW="353" imgH="354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E22E0129-3158-40EB-BA55-F45C5EEA928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6E350C12-5AD3-4D56-A45C-BA1377C65D4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572001" y="0"/>
            <a:ext cx="4572000" cy="5143500"/>
          </a:xfrm>
        </p:spPr>
        <p:txBody>
          <a:bodyPr anchor="ctr" anchorCtr="0"/>
          <a:lstStyle>
            <a:lvl1pPr marL="0" indent="0" algn="ctr" rtl="0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Add a large image here</a:t>
            </a:r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8"/>
            <a:ext cx="4103688" cy="824861"/>
          </a:xfrm>
        </p:spPr>
        <p:txBody>
          <a:bodyPr vert="horz"/>
          <a:lstStyle>
            <a:lvl1pPr rtl="0">
              <a:lnSpc>
                <a:spcPts val="2700"/>
              </a:lnSpc>
              <a:defRPr/>
            </a:lvl1pPr>
          </a:lstStyle>
          <a:p>
            <a:r>
              <a:rPr lang="en-US"/>
              <a:t>Title on one or two lines</a:t>
            </a:r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9" y="1419225"/>
            <a:ext cx="4104010" cy="2952750"/>
          </a:xfrm>
        </p:spPr>
        <p:txBody>
          <a:bodyPr>
            <a:noAutofit/>
          </a:bodyPr>
          <a:lstStyle>
            <a:lvl1pPr rtl="0">
              <a:lnSpc>
                <a:spcPct val="100000"/>
              </a:lnSpc>
              <a:spcBef>
                <a:spcPts val="200"/>
              </a:spcBef>
              <a:defRPr sz="1800"/>
            </a:lvl1pPr>
            <a:lvl2pPr rtl="0">
              <a:lnSpc>
                <a:spcPct val="100000"/>
              </a:lnSpc>
              <a:spcBef>
                <a:spcPts val="200"/>
              </a:spcBef>
              <a:defRPr sz="1600"/>
            </a:lvl2pPr>
            <a:lvl3pPr rtl="0">
              <a:lnSpc>
                <a:spcPct val="100000"/>
              </a:lnSpc>
              <a:spcBef>
                <a:spcPts val="200"/>
              </a:spcBef>
              <a:defRPr sz="1600"/>
            </a:lvl3pPr>
            <a:lvl4pPr rtl="0">
              <a:lnSpc>
                <a:spcPct val="100000"/>
              </a:lnSpc>
              <a:spcBef>
                <a:spcPts val="200"/>
              </a:spcBef>
              <a:defRPr sz="1600"/>
            </a:lvl4pPr>
            <a:lvl5pPr rtl="0">
              <a:lnSpc>
                <a:spcPct val="100000"/>
              </a:lnSpc>
              <a:spcBef>
                <a:spcPts val="200"/>
              </a:spcBef>
              <a:defRPr sz="16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>
            <a:noAutofit/>
          </a:bodyPr>
          <a:lstStyle>
            <a:lvl1pPr marL="0" indent="0" rtl="0">
              <a:buNone/>
              <a:defRPr sz="1000"/>
            </a:lvl1pPr>
          </a:lstStyle>
          <a:p>
            <a:r>
              <a:rPr lang="en-US"/>
              <a:t>Presentation title or section title</a:t>
            </a:r>
          </a:p>
        </p:txBody>
      </p:sp>
    </p:spTree>
    <p:extLst>
      <p:ext uri="{BB962C8B-B14F-4D97-AF65-F5344CB8AC3E}">
        <p14:creationId xmlns:p14="http://schemas.microsoft.com/office/powerpoint/2010/main" val="3997134023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large image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34C63C54-4FEC-4EA8-B725-7CAC2326AAF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9648164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3" imgH="354" progId="TCLayout.ActiveDocument.1">
                  <p:embed/>
                </p:oleObj>
              </mc:Choice>
              <mc:Fallback>
                <p:oleObj name="think-cell Slide" r:id="rId3" imgW="353" imgH="354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34C63C54-4FEC-4EA8-B725-7CAC2326AAF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8"/>
            <a:ext cx="4103688" cy="824861"/>
          </a:xfrm>
        </p:spPr>
        <p:txBody>
          <a:bodyPr vert="horz"/>
          <a:lstStyle>
            <a:lvl1pPr rtl="0">
              <a:lnSpc>
                <a:spcPts val="27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on one or two lines</a:t>
            </a:r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9" y="1419225"/>
            <a:ext cx="4104010" cy="2952750"/>
          </a:xfrm>
        </p:spPr>
        <p:txBody>
          <a:bodyPr>
            <a:noAutofit/>
          </a:bodyPr>
          <a:lstStyle>
            <a:lvl1pPr rtl="0">
              <a:lnSpc>
                <a:spcPct val="100000"/>
              </a:lnSpc>
              <a:spcBef>
                <a:spcPts val="200"/>
              </a:spcBef>
              <a:defRPr sz="1800">
                <a:solidFill>
                  <a:schemeClr val="bg1"/>
                </a:solidFill>
              </a:defRPr>
            </a:lvl1pPr>
            <a:lvl2pPr rtl="0"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 rtl="0"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 rtl="0"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 rtl="0"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>
            <a:noAutofit/>
          </a:bodyPr>
          <a:lstStyle>
            <a:lvl1pPr marL="0" indent="0" rtl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 or section title</a:t>
            </a:r>
          </a:p>
        </p:txBody>
      </p:sp>
      <p:sp>
        <p:nvSpPr>
          <p:cNvPr id="8" name="Platshållare för bild 7">
            <a:extLst>
              <a:ext uri="{FF2B5EF4-FFF2-40B4-BE49-F238E27FC236}">
                <a16:creationId xmlns:a16="http://schemas.microsoft.com/office/drawing/2014/main" id="{800519C3-5BC0-4293-81C2-C70C3E7C04D2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572000" y="0"/>
            <a:ext cx="4572000" cy="5143500"/>
          </a:xfrm>
        </p:spPr>
        <p:txBody>
          <a:bodyPr anchor="ctr" anchorCtr="0"/>
          <a:lstStyle>
            <a:lvl1pPr marL="0" indent="0" algn="ctr" rtl="0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Insert image here</a:t>
            </a:r>
          </a:p>
        </p:txBody>
      </p:sp>
    </p:spTree>
    <p:extLst>
      <p:ext uri="{BB962C8B-B14F-4D97-AF65-F5344CB8AC3E}">
        <p14:creationId xmlns:p14="http://schemas.microsoft.com/office/powerpoint/2010/main" val="4219807293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ic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9DA48EB-324C-4F96-9546-C6AD662A5A3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20652278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3" imgH="354" progId="TCLayout.ActiveDocument.1">
                  <p:embed/>
                </p:oleObj>
              </mc:Choice>
              <mc:Fallback>
                <p:oleObj name="think-cell Slide" r:id="rId3" imgW="353" imgH="354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9DA48EB-324C-4F96-9546-C6AD662A5A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ktangel 5">
            <a:extLst>
              <a:ext uri="{FF2B5EF4-FFF2-40B4-BE49-F238E27FC236}">
                <a16:creationId xmlns:a16="http://schemas.microsoft.com/office/drawing/2014/main" id="{2C35A843-3907-44B8-A68F-F166E63546D8}"/>
              </a:ext>
            </a:extLst>
          </p:cNvPr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 dirty="0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8"/>
            <a:ext cx="4103688" cy="824861"/>
          </a:xfrm>
        </p:spPr>
        <p:txBody>
          <a:bodyPr vert="horz"/>
          <a:lstStyle>
            <a:lvl1pPr rtl="0">
              <a:lnSpc>
                <a:spcPts val="27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on one or two lines</a:t>
            </a:r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9" y="1419225"/>
            <a:ext cx="4104010" cy="2952750"/>
          </a:xfrm>
        </p:spPr>
        <p:txBody>
          <a:bodyPr>
            <a:noAutofit/>
          </a:bodyPr>
          <a:lstStyle>
            <a:lvl1pPr rtl="0">
              <a:lnSpc>
                <a:spcPct val="100000"/>
              </a:lnSpc>
              <a:spcBef>
                <a:spcPts val="200"/>
              </a:spcBef>
              <a:defRPr sz="1800">
                <a:solidFill>
                  <a:schemeClr val="bg1"/>
                </a:solidFill>
              </a:defRPr>
            </a:lvl1pPr>
            <a:lvl2pPr rtl="0"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 rtl="0"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 rtl="0"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 rtl="0"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>
            <a:noAutofit/>
          </a:bodyPr>
          <a:lstStyle>
            <a:lvl1pPr marL="0" indent="0" rtl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 or section title</a:t>
            </a:r>
          </a:p>
        </p:txBody>
      </p:sp>
      <p:sp>
        <p:nvSpPr>
          <p:cNvPr id="8" name="Platshållare för text 9">
            <a:extLst>
              <a:ext uri="{FF2B5EF4-FFF2-40B4-BE49-F238E27FC236}">
                <a16:creationId xmlns:a16="http://schemas.microsoft.com/office/drawing/2014/main" id="{45B122B3-1E8C-4FA5-A167-DE92370824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908040" y="2366682"/>
            <a:ext cx="2912111" cy="681318"/>
          </a:xfrm>
        </p:spPr>
        <p:txBody>
          <a:bodyPr anchor="b" anchorCtr="0"/>
          <a:lstStyle>
            <a:lvl1pPr marL="0" indent="0" rtl="0">
              <a:buNone/>
              <a:defRPr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Platshållare för text 9">
            <a:extLst>
              <a:ext uri="{FF2B5EF4-FFF2-40B4-BE49-F238E27FC236}">
                <a16:creationId xmlns:a16="http://schemas.microsoft.com/office/drawing/2014/main" id="{191223A8-3BAD-4F45-84BD-E04E5D71EFA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908041" y="3149778"/>
            <a:ext cx="2912110" cy="1690510"/>
          </a:xfrm>
        </p:spPr>
        <p:txBody>
          <a:bodyPr anchor="t"/>
          <a:lstStyle>
            <a:lvl1pPr marL="0" indent="0" rtl="0">
              <a:lnSpc>
                <a:spcPct val="100000"/>
              </a:lnSpc>
              <a:buNone/>
              <a:defRPr sz="16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tshållare för bild 4">
            <a:extLst>
              <a:ext uri="{FF2B5EF4-FFF2-40B4-BE49-F238E27FC236}">
                <a16:creationId xmlns:a16="http://schemas.microsoft.com/office/drawing/2014/main" id="{5B8FFE83-26A1-4D6B-B2FD-5CF8EBCA2A4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908041" y="773978"/>
            <a:ext cx="1586230" cy="1569173"/>
          </a:xfrm>
          <a:noFill/>
          <a:ln>
            <a:noFill/>
          </a:ln>
        </p:spPr>
        <p:txBody>
          <a:bodyPr tIns="144000"/>
          <a:lstStyle>
            <a:lvl1pPr marL="0" indent="0" algn="ctr" rtl="0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313249553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gram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32902F98-D141-4C6C-ACD0-FA9BA2B3691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77442616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3" imgH="354" progId="TCLayout.ActiveDocument.1">
                  <p:embed/>
                </p:oleObj>
              </mc:Choice>
              <mc:Fallback>
                <p:oleObj name="think-cell Slide" r:id="rId3" imgW="353" imgH="354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32902F98-D141-4C6C-ACD0-FA9BA2B369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Platshållare för diagram 3"/>
          <p:cNvSpPr>
            <a:spLocks noGrp="1"/>
          </p:cNvSpPr>
          <p:nvPr>
            <p:ph type="chart" sz="quarter" idx="10" hasCustomPrompt="1"/>
          </p:nvPr>
        </p:nvSpPr>
        <p:spPr>
          <a:xfrm>
            <a:off x="323850" y="303213"/>
            <a:ext cx="8496300" cy="4068763"/>
          </a:xfrm>
        </p:spPr>
        <p:txBody>
          <a:bodyPr tIns="1296000">
            <a:normAutofit/>
          </a:bodyPr>
          <a:lstStyle>
            <a:lvl1pPr marL="0" indent="0" algn="ctr" rtl="0">
              <a:buNone/>
              <a:defRPr sz="1200"/>
            </a:lvl1pPr>
          </a:lstStyle>
          <a:p>
            <a:r>
              <a:rPr lang="en-US" dirty="0"/>
              <a:t>Add diagram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50F8EDE7-E249-44AF-9EAC-D9868047E98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/>
          <a:lstStyle>
            <a:lvl1pPr marL="0" indent="0" rtl="0">
              <a:buNone/>
              <a:defRPr sz="10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n-US"/>
              <a:t>Presentation title or section title</a:t>
            </a:r>
          </a:p>
        </p:txBody>
      </p:sp>
    </p:spTree>
    <p:extLst>
      <p:ext uri="{BB962C8B-B14F-4D97-AF65-F5344CB8AC3E}">
        <p14:creationId xmlns:p14="http://schemas.microsoft.com/office/powerpoint/2010/main" val="396913237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gram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DF0DBEEB-BC0D-4CA3-A921-92DD16E7F43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67928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3" imgH="354" progId="TCLayout.ActiveDocument.1">
                  <p:embed/>
                </p:oleObj>
              </mc:Choice>
              <mc:Fallback>
                <p:oleObj name="think-cell Slide" r:id="rId3" imgW="353" imgH="354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DF0DBEEB-BC0D-4CA3-A921-92DD16E7F43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Platshållare för diagram 3"/>
          <p:cNvSpPr>
            <a:spLocks noGrp="1"/>
          </p:cNvSpPr>
          <p:nvPr>
            <p:ph type="chart" sz="quarter" idx="10" hasCustomPrompt="1"/>
          </p:nvPr>
        </p:nvSpPr>
        <p:spPr>
          <a:xfrm>
            <a:off x="323850" y="303213"/>
            <a:ext cx="8496300" cy="4068763"/>
          </a:xfrm>
        </p:spPr>
        <p:txBody>
          <a:bodyPr tIns="1296000">
            <a:normAutofit/>
          </a:bodyPr>
          <a:lstStyle>
            <a:lvl1pPr marL="0" indent="0" algn="ctr" rtl="0">
              <a:buNone/>
              <a:defRPr sz="1200"/>
            </a:lvl1pPr>
          </a:lstStyle>
          <a:p>
            <a:r>
              <a:rPr lang="en-US" dirty="0"/>
              <a:t>Add diagram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FAD2C605-C847-4BA4-A6D2-D68B5504FF4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/>
          <a:lstStyle>
            <a:lvl1pPr marL="0" indent="0" rtl="0">
              <a:buNone/>
              <a:defRPr sz="10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n-US"/>
              <a:t>Presentation title or section title</a:t>
            </a:r>
          </a:p>
        </p:txBody>
      </p:sp>
    </p:spTree>
    <p:extLst>
      <p:ext uri="{BB962C8B-B14F-4D97-AF65-F5344CB8AC3E}">
        <p14:creationId xmlns:p14="http://schemas.microsoft.com/office/powerpoint/2010/main" val="3362198566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cons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F3F8BFEA-B60F-4027-8C1D-6958CE6DE88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39238848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3" imgH="354" progId="TCLayout.ActiveDocument.1">
                  <p:embed/>
                </p:oleObj>
              </mc:Choice>
              <mc:Fallback>
                <p:oleObj name="think-cell Slide" r:id="rId3" imgW="353" imgH="354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F3F8BFEA-B60F-4027-8C1D-6958CE6DE8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Platshållare för text 11"/>
          <p:cNvSpPr>
            <a:spLocks noGrp="1"/>
          </p:cNvSpPr>
          <p:nvPr>
            <p:ph type="body" sz="quarter" idx="16" hasCustomPrompt="1"/>
          </p:nvPr>
        </p:nvSpPr>
        <p:spPr>
          <a:xfrm>
            <a:off x="1150094" y="2508139"/>
            <a:ext cx="2484929" cy="626042"/>
          </a:xfrm>
        </p:spPr>
        <p:txBody>
          <a:bodyPr>
            <a:noAutofit/>
          </a:bodyPr>
          <a:lstStyle>
            <a:lvl1pPr marL="0" indent="0" rtl="0">
              <a:buNone/>
              <a:defRPr sz="1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 hasCustomPrompt="1"/>
          </p:nvPr>
        </p:nvSpPr>
        <p:spPr>
          <a:xfrm>
            <a:off x="3851919" y="2508139"/>
            <a:ext cx="2369641" cy="610229"/>
          </a:xfrm>
        </p:spPr>
        <p:txBody>
          <a:bodyPr>
            <a:noAutofit/>
          </a:bodyPr>
          <a:lstStyle>
            <a:lvl1pPr marL="0" indent="0" rtl="0">
              <a:buNone/>
              <a:defRPr sz="1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 hasCustomPrompt="1"/>
          </p:nvPr>
        </p:nvSpPr>
        <p:spPr>
          <a:xfrm>
            <a:off x="6526131" y="2508138"/>
            <a:ext cx="2190234" cy="610228"/>
          </a:xfrm>
        </p:spPr>
        <p:txBody>
          <a:bodyPr>
            <a:noAutofit/>
          </a:bodyPr>
          <a:lstStyle>
            <a:lvl1pPr marL="0" indent="0" rtl="0">
              <a:buNone/>
              <a:defRPr sz="1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 hasCustomPrompt="1"/>
          </p:nvPr>
        </p:nvSpPr>
        <p:spPr>
          <a:xfrm>
            <a:off x="1145910" y="789518"/>
            <a:ext cx="1414463" cy="1424965"/>
          </a:xfrm>
          <a:noFill/>
          <a:ln>
            <a:noFill/>
          </a:ln>
        </p:spPr>
        <p:txBody>
          <a:bodyPr tIns="144000">
            <a:normAutofit/>
          </a:bodyPr>
          <a:lstStyle>
            <a:lvl1pPr marL="0" indent="0" algn="ctr" rtl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 hasCustomPrompt="1"/>
          </p:nvPr>
        </p:nvSpPr>
        <p:spPr>
          <a:xfrm>
            <a:off x="3851921" y="784226"/>
            <a:ext cx="1414463" cy="1424965"/>
          </a:xfrm>
          <a:noFill/>
          <a:ln>
            <a:noFill/>
          </a:ln>
        </p:spPr>
        <p:txBody>
          <a:bodyPr tIns="144000">
            <a:normAutofit/>
          </a:bodyPr>
          <a:lstStyle>
            <a:lvl1pPr marL="0" indent="0" algn="ctr" rtl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 hasCustomPrompt="1"/>
          </p:nvPr>
        </p:nvSpPr>
        <p:spPr>
          <a:xfrm>
            <a:off x="6529191" y="766940"/>
            <a:ext cx="1551510" cy="1424965"/>
          </a:xfrm>
          <a:noFill/>
          <a:ln>
            <a:noFill/>
          </a:ln>
        </p:spPr>
        <p:txBody>
          <a:bodyPr tIns="144000">
            <a:normAutofit/>
          </a:bodyPr>
          <a:lstStyle>
            <a:lvl1pPr marL="0" indent="0" algn="ctr" rtl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23" hasCustomPrompt="1"/>
          </p:nvPr>
        </p:nvSpPr>
        <p:spPr>
          <a:xfrm>
            <a:off x="1145910" y="3134179"/>
            <a:ext cx="2244242" cy="1237797"/>
          </a:xfrm>
        </p:spPr>
        <p:txBody>
          <a:bodyPr>
            <a:noAutofit/>
          </a:bodyPr>
          <a:lstStyle>
            <a:lvl1pPr marL="0" indent="0" rtl="0">
              <a:buFontTx/>
              <a:buNone/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0" name="Platshållare för text 2"/>
          <p:cNvSpPr>
            <a:spLocks noGrp="1"/>
          </p:cNvSpPr>
          <p:nvPr>
            <p:ph type="body" sz="quarter" idx="24" hasCustomPrompt="1"/>
          </p:nvPr>
        </p:nvSpPr>
        <p:spPr>
          <a:xfrm>
            <a:off x="3851919" y="3134178"/>
            <a:ext cx="2136130" cy="1221984"/>
          </a:xfrm>
        </p:spPr>
        <p:txBody>
          <a:bodyPr>
            <a:noAutofit/>
          </a:bodyPr>
          <a:lstStyle>
            <a:lvl1pPr marL="0" indent="0" rtl="0">
              <a:buFontTx/>
              <a:buNone/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1" name="Platshållare för text 2"/>
          <p:cNvSpPr>
            <a:spLocks noGrp="1"/>
          </p:cNvSpPr>
          <p:nvPr>
            <p:ph type="body" sz="quarter" idx="25" hasCustomPrompt="1"/>
          </p:nvPr>
        </p:nvSpPr>
        <p:spPr>
          <a:xfrm>
            <a:off x="6528854" y="3134179"/>
            <a:ext cx="1971679" cy="1237797"/>
          </a:xfrm>
        </p:spPr>
        <p:txBody>
          <a:bodyPr>
            <a:noAutofit/>
          </a:bodyPr>
          <a:lstStyle>
            <a:lvl1pPr marL="0" indent="0" rtl="0">
              <a:buFontTx/>
              <a:buNone/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AEC1182-E1FE-4215-84D3-21D663CAD6D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851" y="4371976"/>
            <a:ext cx="3995738" cy="468313"/>
          </a:xfrm>
        </p:spPr>
        <p:txBody>
          <a:bodyPr anchor="b" anchorCtr="0"/>
          <a:lstStyle>
            <a:lvl1pPr marL="0" indent="0" rtl="0">
              <a:buNone/>
              <a:defRPr sz="1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n-US"/>
              <a:t>Presentation title or section title</a:t>
            </a:r>
          </a:p>
        </p:txBody>
      </p:sp>
    </p:spTree>
    <p:extLst>
      <p:ext uri="{BB962C8B-B14F-4D97-AF65-F5344CB8AC3E}">
        <p14:creationId xmlns:p14="http://schemas.microsoft.com/office/powerpoint/2010/main" val="1174913464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cons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DB4788FA-835A-450A-80E8-D7CB5FF95CF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8505132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3" imgH="354" progId="TCLayout.ActiveDocument.1">
                  <p:embed/>
                </p:oleObj>
              </mc:Choice>
              <mc:Fallback>
                <p:oleObj name="think-cell Slide" r:id="rId3" imgW="353" imgH="354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DB4788FA-835A-450A-80E8-D7CB5FF95CF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Platshållare för text 11"/>
          <p:cNvSpPr>
            <a:spLocks noGrp="1"/>
          </p:cNvSpPr>
          <p:nvPr>
            <p:ph type="body" sz="quarter" idx="16" hasCustomPrompt="1"/>
          </p:nvPr>
        </p:nvSpPr>
        <p:spPr>
          <a:xfrm>
            <a:off x="1150094" y="2508139"/>
            <a:ext cx="2530085" cy="626042"/>
          </a:xfrm>
        </p:spPr>
        <p:txBody>
          <a:bodyPr>
            <a:noAutofit/>
          </a:bodyPr>
          <a:lstStyle>
            <a:lvl1pPr marL="0" indent="0" rtl="0">
              <a:buNone/>
              <a:defRPr sz="18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 hasCustomPrompt="1"/>
          </p:nvPr>
        </p:nvSpPr>
        <p:spPr>
          <a:xfrm>
            <a:off x="3851919" y="2508139"/>
            <a:ext cx="2412702" cy="610229"/>
          </a:xfrm>
        </p:spPr>
        <p:txBody>
          <a:bodyPr>
            <a:noAutofit/>
          </a:bodyPr>
          <a:lstStyle>
            <a:lvl1pPr marL="0" indent="0" rtl="0">
              <a:buNone/>
              <a:defRPr sz="18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 hasCustomPrompt="1"/>
          </p:nvPr>
        </p:nvSpPr>
        <p:spPr>
          <a:xfrm>
            <a:off x="6526130" y="2508138"/>
            <a:ext cx="2230035" cy="610228"/>
          </a:xfrm>
        </p:spPr>
        <p:txBody>
          <a:bodyPr>
            <a:noAutofit/>
          </a:bodyPr>
          <a:lstStyle>
            <a:lvl1pPr marL="0" indent="0" rtl="0">
              <a:buNone/>
              <a:defRPr sz="18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 hasCustomPrompt="1"/>
          </p:nvPr>
        </p:nvSpPr>
        <p:spPr>
          <a:xfrm>
            <a:off x="1145910" y="789518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 rtl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 hasCustomPrompt="1"/>
          </p:nvPr>
        </p:nvSpPr>
        <p:spPr>
          <a:xfrm>
            <a:off x="3851921" y="784226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 rtl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 hasCustomPrompt="1"/>
          </p:nvPr>
        </p:nvSpPr>
        <p:spPr>
          <a:xfrm>
            <a:off x="6529191" y="766940"/>
            <a:ext cx="1551510" cy="1424965"/>
          </a:xfrm>
          <a:noFill/>
          <a:ln>
            <a:noFill/>
          </a:ln>
        </p:spPr>
        <p:txBody>
          <a:bodyPr tIns="144000"/>
          <a:lstStyle>
            <a:lvl1pPr marL="0" indent="0" algn="ctr" rtl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23" hasCustomPrompt="1"/>
          </p:nvPr>
        </p:nvSpPr>
        <p:spPr>
          <a:xfrm>
            <a:off x="1145910" y="3134179"/>
            <a:ext cx="2244242" cy="1237795"/>
          </a:xfrm>
        </p:spPr>
        <p:txBody>
          <a:bodyPr>
            <a:noAutofit/>
          </a:bodyPr>
          <a:lstStyle>
            <a:lvl1pPr marL="0" indent="0" rtl="0">
              <a:buFontTx/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0" name="Platshållare för text 2"/>
          <p:cNvSpPr>
            <a:spLocks noGrp="1"/>
          </p:cNvSpPr>
          <p:nvPr>
            <p:ph type="body" sz="quarter" idx="24" hasCustomPrompt="1"/>
          </p:nvPr>
        </p:nvSpPr>
        <p:spPr>
          <a:xfrm>
            <a:off x="3851919" y="3134179"/>
            <a:ext cx="2136130" cy="1232503"/>
          </a:xfrm>
        </p:spPr>
        <p:txBody>
          <a:bodyPr>
            <a:noAutofit/>
          </a:bodyPr>
          <a:lstStyle>
            <a:lvl1pPr marL="0" indent="0" rtl="0">
              <a:buFontTx/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1" name="Platshållare för text 2"/>
          <p:cNvSpPr>
            <a:spLocks noGrp="1"/>
          </p:cNvSpPr>
          <p:nvPr>
            <p:ph type="body" sz="quarter" idx="25" hasCustomPrompt="1"/>
          </p:nvPr>
        </p:nvSpPr>
        <p:spPr>
          <a:xfrm>
            <a:off x="6528854" y="3134179"/>
            <a:ext cx="1971679" cy="1232504"/>
          </a:xfrm>
        </p:spPr>
        <p:txBody>
          <a:bodyPr>
            <a:noAutofit/>
          </a:bodyPr>
          <a:lstStyle>
            <a:lvl1pPr marL="0" indent="0" rtl="0">
              <a:buFontTx/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15" name="Platshållare för text 3">
            <a:extLst>
              <a:ext uri="{FF2B5EF4-FFF2-40B4-BE49-F238E27FC236}">
                <a16:creationId xmlns:a16="http://schemas.microsoft.com/office/drawing/2014/main" id="{64255E6F-9077-4194-A980-6B2049B2173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/>
          <a:lstStyle>
            <a:lvl1pPr marL="0" indent="0" rtl="0">
              <a:buNone/>
              <a:defRPr sz="10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n-US"/>
              <a:t>Presentation title or section title</a:t>
            </a:r>
          </a:p>
        </p:txBody>
      </p:sp>
    </p:spTree>
    <p:extLst>
      <p:ext uri="{BB962C8B-B14F-4D97-AF65-F5344CB8AC3E}">
        <p14:creationId xmlns:p14="http://schemas.microsoft.com/office/powerpoint/2010/main" val="2163078178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048B6226-01F4-4BEC-852C-D009EF02C1D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43114565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3" imgH="354" progId="TCLayout.ActiveDocument.1">
                  <p:embed/>
                </p:oleObj>
              </mc:Choice>
              <mc:Fallback>
                <p:oleObj name="think-cell Slide" r:id="rId3" imgW="353" imgH="354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048B6226-01F4-4BEC-852C-D009EF02C1D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Platshållare för bild 5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9144000" cy="5143500"/>
          </a:xfrm>
          <a:noFill/>
        </p:spPr>
        <p:txBody>
          <a:bodyPr tIns="1872000"/>
          <a:lstStyle>
            <a:lvl1pPr marL="0" indent="0" algn="ctr" rtl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Optional: Add a background image, then send it to the back to show logo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327025" y="303213"/>
            <a:ext cx="3992564" cy="1116012"/>
          </a:xfrm>
        </p:spPr>
        <p:txBody>
          <a:bodyPr vert="horz"/>
          <a:lstStyle>
            <a:lvl1pPr rtl="0">
              <a:lnSpc>
                <a:spcPts val="2700"/>
              </a:lnSpc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/>
              <a:t>Thank you for your time</a:t>
            </a:r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303213"/>
            <a:ext cx="4248150" cy="4068762"/>
          </a:xfrm>
        </p:spPr>
        <p:txBody>
          <a:bodyPr>
            <a:noAutofit/>
          </a:bodyPr>
          <a:lstStyle>
            <a:lvl1pPr marL="0" indent="0" rtl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Name, Title</a:t>
            </a:r>
            <a:br>
              <a:rPr lang="en-US"/>
            </a:br>
            <a:r>
              <a:rPr lang="en-US"/>
              <a:t>email.adress@anticimex.com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/>
              <a:t>Address</a:t>
            </a:r>
            <a:br>
              <a:rPr lang="en-US"/>
            </a:br>
            <a:r>
              <a:rPr lang="en-US"/>
              <a:t>City, Country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69AAB2A4-1D58-4227-A107-FDCBBE2D47B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6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47044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0C183D23-D927-4437-9549-BCD11CAFC6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83662561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3" imgH="354" progId="TCLayout.ActiveDocument.1">
                  <p:embed/>
                </p:oleObj>
              </mc:Choice>
              <mc:Fallback>
                <p:oleObj name="think-cell Slide" r:id="rId3" imgW="353" imgH="354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0C183D23-D927-4437-9549-BCD11CAFC6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327025" y="303213"/>
            <a:ext cx="3992564" cy="1116012"/>
          </a:xfrm>
        </p:spPr>
        <p:txBody>
          <a:bodyPr vert="horz"/>
          <a:lstStyle>
            <a:lvl1pPr rtl="0">
              <a:lnSpc>
                <a:spcPts val="2700"/>
              </a:lnSpc>
              <a:defRPr sz="2700">
                <a:solidFill>
                  <a:schemeClr val="tx2"/>
                </a:solidFill>
              </a:defRPr>
            </a:lvl1pPr>
          </a:lstStyle>
          <a:p>
            <a:r>
              <a:rPr lang="en-US"/>
              <a:t>Thank you for your time</a:t>
            </a:r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303213"/>
            <a:ext cx="4248150" cy="4068762"/>
          </a:xfrm>
        </p:spPr>
        <p:txBody>
          <a:bodyPr>
            <a:noAutofit/>
          </a:bodyPr>
          <a:lstStyle>
            <a:lvl1pPr marL="0" indent="0" rtl="0">
              <a:buNone/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Name, Title</a:t>
            </a:r>
            <a:br>
              <a:rPr lang="en-US"/>
            </a:br>
            <a:r>
              <a:rPr lang="en-US"/>
              <a:t>email.adress@anticimex.com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 err="1"/>
              <a:t>Adress</a:t>
            </a:r>
            <a:br>
              <a:rPr lang="en-US"/>
            </a:br>
            <a:r>
              <a:rPr lang="en-US"/>
              <a:t>City, Country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69AAB2A4-1D58-4227-A107-FDCBBE2D47B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142" y="4593006"/>
            <a:ext cx="1599901" cy="243640"/>
          </a:xfrm>
          <a:prstGeom prst="rect">
            <a:avLst/>
          </a:prstGeom>
        </p:spPr>
      </p:pic>
      <p:sp>
        <p:nvSpPr>
          <p:cNvPr id="4" name="Platshållare för bild 3">
            <a:extLst>
              <a:ext uri="{FF2B5EF4-FFF2-40B4-BE49-F238E27FC236}">
                <a16:creationId xmlns:a16="http://schemas.microsoft.com/office/drawing/2014/main" id="{2A7C5AEF-873C-404D-B2BB-AE59B30AE24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27026" y="1131889"/>
            <a:ext cx="3992563" cy="3240087"/>
          </a:xfrm>
        </p:spPr>
        <p:txBody>
          <a:bodyPr anchor="ctr" anchorCtr="0">
            <a:normAutofit/>
          </a:bodyPr>
          <a:lstStyle>
            <a:lvl1pPr marL="0" indent="0" algn="ctr" rtl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Optional: Add an image</a:t>
            </a:r>
          </a:p>
        </p:txBody>
      </p:sp>
    </p:spTree>
    <p:extLst>
      <p:ext uri="{BB962C8B-B14F-4D97-AF65-F5344CB8AC3E}">
        <p14:creationId xmlns:p14="http://schemas.microsoft.com/office/powerpoint/2010/main" val="7339483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314C222-33D0-4122-B9B9-CBE2F1015AC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7820980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3" imgH="354" progId="TCLayout.ActiveDocument.1">
                  <p:embed/>
                </p:oleObj>
              </mc:Choice>
              <mc:Fallback>
                <p:oleObj name="think-cell Slide" r:id="rId3" imgW="353" imgH="354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314C222-33D0-4122-B9B9-CBE2F1015AC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McK 2. Slide Title"/>
          <p:cNvSpPr>
            <a:spLocks noGrp="1"/>
          </p:cNvSpPr>
          <p:nvPr>
            <p:ph type="title"/>
          </p:nvPr>
        </p:nvSpPr>
        <p:spPr/>
        <p:txBody>
          <a:bodyPr vert="horz"/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7458291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–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722851E5-ABDE-443C-AD1E-15414A7A66E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62719292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8" imgH="408" progId="TCLayout.ActiveDocument.1">
                  <p:embed/>
                </p:oleObj>
              </mc:Choice>
              <mc:Fallback>
                <p:oleObj name="think-cell Slide" r:id="rId3" imgW="408" imgH="40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722851E5-ABDE-443C-AD1E-15414A7A66E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ktangel 10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 dirty="0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7" y="320303"/>
            <a:ext cx="3565808" cy="804489"/>
          </a:xfrm>
        </p:spPr>
        <p:txBody>
          <a:bodyPr vert="horz"/>
          <a:lstStyle>
            <a:lvl1pPr rtl="0">
              <a:lnSpc>
                <a:spcPts val="33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/>
          </p:nvPr>
        </p:nvSpPr>
        <p:spPr>
          <a:xfrm>
            <a:off x="327025" y="1212205"/>
            <a:ext cx="3532188" cy="549362"/>
          </a:xfrm>
        </p:spPr>
        <p:txBody>
          <a:bodyPr/>
          <a:lstStyle>
            <a:lvl1pPr marL="0" indent="0" rtl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Bildobjekt 11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6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104682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–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10AD6B7-7D5A-4D08-93E9-EB6B5804B15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15766709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8" imgH="408" progId="TCLayout.ActiveDocument.1">
                  <p:embed/>
                </p:oleObj>
              </mc:Choice>
              <mc:Fallback>
                <p:oleObj name="think-cell Slide" r:id="rId3" imgW="408" imgH="40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10AD6B7-7D5A-4D08-93E9-EB6B5804B15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Platshållare för bild 5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5143500"/>
          </a:xfrm>
          <a:solidFill>
            <a:schemeClr val="accent3"/>
          </a:solidFill>
        </p:spPr>
        <p:txBody>
          <a:bodyPr tIns="1872000"/>
          <a:lstStyle>
            <a:lvl1pPr marL="0" indent="0" algn="ctr" rtl="0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7" y="320303"/>
            <a:ext cx="3565808" cy="804489"/>
          </a:xfrm>
        </p:spPr>
        <p:txBody>
          <a:bodyPr vert="horz"/>
          <a:lstStyle>
            <a:lvl1pPr rtl="0">
              <a:lnSpc>
                <a:spcPts val="33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/>
          </p:nvPr>
        </p:nvSpPr>
        <p:spPr>
          <a:xfrm>
            <a:off x="327025" y="1212204"/>
            <a:ext cx="3532188" cy="556085"/>
          </a:xfrm>
        </p:spPr>
        <p:txBody>
          <a:bodyPr/>
          <a:lstStyle>
            <a:lvl1pPr marL="0" indent="0" rtl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Bildobjekt 11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6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008756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6D723414-85FF-4BA9-8840-C15435BAA0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381875774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8" imgH="408" progId="TCLayout.ActiveDocument.1">
                  <p:embed/>
                </p:oleObj>
              </mc:Choice>
              <mc:Fallback>
                <p:oleObj name="think-cell Slide" r:id="rId3" imgW="408" imgH="40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6D723414-85FF-4BA9-8840-C15435BAA0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ktangel 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 dirty="0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Content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228588" indent="-228588" rtl="0"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Chapter</a:t>
            </a:r>
          </a:p>
        </p:txBody>
      </p:sp>
      <p:sp>
        <p:nvSpPr>
          <p:cNvPr id="9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9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rtl="0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052024580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hort tex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11F90F6C-D655-4A98-BC19-316D6FFC20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18143897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8" imgH="408" progId="TCLayout.ActiveDocument.1">
                  <p:embed/>
                </p:oleObj>
              </mc:Choice>
              <mc:Fallback>
                <p:oleObj name="think-cell Slide" r:id="rId3" imgW="408" imgH="408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11F90F6C-D655-4A98-BC19-316D6FFC20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vert="horz"/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 rtl="0">
              <a:lnSpc>
                <a:spcPct val="100000"/>
              </a:lnSpc>
              <a:buNone/>
              <a:defRPr sz="1600"/>
            </a:lvl1pPr>
            <a:lvl2pPr>
              <a:lnSpc>
                <a:spcPts val="1800"/>
              </a:lnSpc>
              <a:defRPr sz="1600"/>
            </a:lvl2pPr>
            <a:lvl3pPr>
              <a:lnSpc>
                <a:spcPts val="1800"/>
              </a:lnSpc>
              <a:defRPr sz="1600"/>
            </a:lvl3pPr>
            <a:lvl4pPr>
              <a:lnSpc>
                <a:spcPts val="1800"/>
              </a:lnSpc>
              <a:defRPr sz="1600"/>
            </a:lvl4pPr>
            <a:lvl5pPr>
              <a:lnSpc>
                <a:spcPts val="18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9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rtl="0">
              <a:defRPr sz="1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570713296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hort text 2 –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C8877985-2351-4BCE-B755-8C21B9DA32B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5562065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8" imgH="408" progId="TCLayout.ActiveDocument.1">
                  <p:embed/>
                </p:oleObj>
              </mc:Choice>
              <mc:Fallback>
                <p:oleObj name="think-cell Slide" r:id="rId3" imgW="408" imgH="408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C8877985-2351-4BCE-B755-8C21B9DA32B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vert="horz"/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rtl="0">
              <a:lnSpc>
                <a:spcPct val="100000"/>
              </a:lnSpc>
              <a:defRPr sz="1600"/>
            </a:lvl1pPr>
            <a:lvl2pPr rtl="0">
              <a:lnSpc>
                <a:spcPct val="100000"/>
              </a:lnSpc>
              <a:defRPr sz="1400"/>
            </a:lvl2pPr>
            <a:lvl3pPr rtl="0">
              <a:lnSpc>
                <a:spcPct val="100000"/>
              </a:lnSpc>
              <a:defRPr sz="1400"/>
            </a:lvl3pPr>
            <a:lvl4pPr rtl="0">
              <a:lnSpc>
                <a:spcPct val="100000"/>
              </a:lnSpc>
              <a:defRPr sz="1400"/>
            </a:lvl4pPr>
            <a:lvl5pPr rtl="0">
              <a:lnSpc>
                <a:spcPct val="1000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9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rtl="0">
              <a:defRPr sz="1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843512516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hort text 3 –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8E69E1BB-A81A-46F3-9D45-1E0E8E85955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48744100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8" imgH="408" progId="TCLayout.ActiveDocument.1">
                  <p:embed/>
                </p:oleObj>
              </mc:Choice>
              <mc:Fallback>
                <p:oleObj name="think-cell Slide" r:id="rId3" imgW="408" imgH="408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8E69E1BB-A81A-46F3-9D45-1E0E8E85955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vert="horz"/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0" y="1321112"/>
            <a:ext cx="3551238" cy="3038163"/>
          </a:xfrm>
        </p:spPr>
        <p:txBody>
          <a:bodyPr/>
          <a:lstStyle>
            <a:lvl1pPr rtl="0">
              <a:lnSpc>
                <a:spcPts val="1800"/>
              </a:lnSpc>
              <a:defRPr sz="1600"/>
            </a:lvl1pPr>
            <a:lvl2pPr rtl="0">
              <a:lnSpc>
                <a:spcPts val="1800"/>
              </a:lnSpc>
              <a:defRPr sz="1400"/>
            </a:lvl2pPr>
            <a:lvl3pPr rtl="0">
              <a:lnSpc>
                <a:spcPts val="1800"/>
              </a:lnSpc>
              <a:defRPr sz="1400"/>
            </a:lvl3pPr>
            <a:lvl4pPr rtl="0">
              <a:lnSpc>
                <a:spcPts val="1800"/>
              </a:lnSpc>
              <a:defRPr sz="1400"/>
            </a:lvl4pPr>
            <a:lvl5pPr rtl="0">
              <a:lnSpc>
                <a:spcPts val="18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30" y="1321112"/>
            <a:ext cx="3535685" cy="3038163"/>
          </a:xfrm>
        </p:spPr>
        <p:txBody>
          <a:bodyPr/>
          <a:lstStyle>
            <a:lvl1pPr rtl="0">
              <a:lnSpc>
                <a:spcPts val="1800"/>
              </a:lnSpc>
              <a:defRPr sz="1600"/>
            </a:lvl1pPr>
            <a:lvl2pPr rtl="0">
              <a:lnSpc>
                <a:spcPts val="1800"/>
              </a:lnSpc>
              <a:defRPr sz="1400"/>
            </a:lvl2pPr>
            <a:lvl3pPr rtl="0">
              <a:lnSpc>
                <a:spcPts val="1800"/>
              </a:lnSpc>
              <a:defRPr sz="1400"/>
            </a:lvl3pPr>
            <a:lvl4pPr rtl="0">
              <a:lnSpc>
                <a:spcPts val="1800"/>
              </a:lnSpc>
              <a:defRPr sz="1400"/>
            </a:lvl4pPr>
            <a:lvl5pPr rtl="0">
              <a:lnSpc>
                <a:spcPts val="18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9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rtl="0">
              <a:defRPr sz="1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780619113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rt text 3 –  1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F5E5589D-0CEE-49F7-A87C-8D237BFCEA1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37991448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8" imgH="408" progId="TCLayout.ActiveDocument.1">
                  <p:embed/>
                </p:oleObj>
              </mc:Choice>
              <mc:Fallback>
                <p:oleObj name="think-cell Slide" r:id="rId3" imgW="408" imgH="40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F5E5589D-0CEE-49F7-A87C-8D237BFCEA1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13377" y="313379"/>
            <a:ext cx="8346826" cy="824861"/>
          </a:xfrm>
        </p:spPr>
        <p:txBody>
          <a:bodyPr vert="horz"/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30" y="1321112"/>
            <a:ext cx="8322931" cy="3038163"/>
          </a:xfrm>
        </p:spPr>
        <p:txBody>
          <a:bodyPr/>
          <a:lstStyle>
            <a:lvl1pPr rtl="0">
              <a:lnSpc>
                <a:spcPts val="1800"/>
              </a:lnSpc>
              <a:defRPr sz="1600"/>
            </a:lvl1pPr>
            <a:lvl2pPr rtl="0">
              <a:lnSpc>
                <a:spcPts val="1800"/>
              </a:lnSpc>
              <a:defRPr sz="1400"/>
            </a:lvl2pPr>
            <a:lvl3pPr rtl="0">
              <a:lnSpc>
                <a:spcPts val="1800"/>
              </a:lnSpc>
              <a:defRPr sz="1400"/>
            </a:lvl3pPr>
            <a:lvl4pPr rtl="0">
              <a:lnSpc>
                <a:spcPts val="1800"/>
              </a:lnSpc>
              <a:defRPr sz="1400"/>
            </a:lvl4pPr>
            <a:lvl5pPr rtl="0">
              <a:lnSpc>
                <a:spcPts val="18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9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 rtl="0">
              <a:defRPr sz="1000">
                <a:solidFill>
                  <a:schemeClr val="tx2"/>
                </a:solidFill>
              </a:defRPr>
            </a:lvl1pPr>
          </a:lstStyle>
          <a:p>
            <a:pPr algn="l"/>
            <a:r>
              <a:rPr lang="en-US" dirty="0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817938294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4BD5F1C9-5139-4FD7-9EA5-A5F45C7CF97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51608382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8" imgH="408" progId="TCLayout.ActiveDocument.1">
                  <p:embed/>
                </p:oleObj>
              </mc:Choice>
              <mc:Fallback>
                <p:oleObj name="think-cell Slide" r:id="rId3" imgW="408" imgH="40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4BD5F1C9-5139-4FD7-9EA5-A5F45C7CF97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13377" y="313379"/>
            <a:ext cx="8346826" cy="824861"/>
          </a:xfrm>
        </p:spPr>
        <p:txBody>
          <a:bodyPr vert="horz"/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9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rtl="0">
              <a:defRPr sz="1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191304960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Short text 4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3A7F84C8-E110-4666-962D-5DDF8917F02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80793749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8" imgH="408" progId="TCLayout.ActiveDocument.1">
                  <p:embed/>
                </p:oleObj>
              </mc:Choice>
              <mc:Fallback>
                <p:oleObj name="think-cell Slide" r:id="rId3" imgW="408" imgH="408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3A7F84C8-E110-4666-962D-5DDF8917F02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ktangel 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 dirty="0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vert="horz"/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 rtl="0">
              <a:lnSpc>
                <a:spcPts val="18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9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rtl="0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4089626207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ng text 5 –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8B2D970D-63A3-46F6-AC45-44E7DD8E589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61855739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8" imgH="408" progId="TCLayout.ActiveDocument.1">
                  <p:embed/>
                </p:oleObj>
              </mc:Choice>
              <mc:Fallback>
                <p:oleObj name="think-cell Slide" r:id="rId3" imgW="408" imgH="40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8B2D970D-63A3-46F6-AC45-44E7DD8E589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ktangel 7"/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 dirty="0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vert="horz"/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30" y="1321112"/>
            <a:ext cx="3535685" cy="3038163"/>
          </a:xfrm>
        </p:spPr>
        <p:txBody>
          <a:bodyPr/>
          <a:lstStyle>
            <a:lvl1pPr rtl="0">
              <a:defRPr>
                <a:solidFill>
                  <a:schemeClr val="bg1"/>
                </a:solidFill>
              </a:defRPr>
            </a:lvl1pPr>
            <a:lvl2pPr rtl="0"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 rtl="0"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 rtl="0"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 rtl="0"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  <a:solidFill>
            <a:schemeClr val="accent3"/>
          </a:solidFill>
          <a:ln>
            <a:noFill/>
          </a:ln>
        </p:spPr>
        <p:txBody>
          <a:bodyPr tIns="1692000"/>
          <a:lstStyle>
            <a:lvl1pPr marL="0" indent="0" algn="ctr" rtl="0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1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9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rtl="0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569213299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ng text slide 6 –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53AC9983-710B-4F3B-8CFE-67D9D8673AF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80849255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8" imgH="408" progId="TCLayout.ActiveDocument.1">
                  <p:embed/>
                </p:oleObj>
              </mc:Choice>
              <mc:Fallback>
                <p:oleObj name="think-cell Slide" r:id="rId3" imgW="408" imgH="40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53AC9983-710B-4F3B-8CFE-67D9D8673AF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ktangel 7"/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 dirty="0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vert="horz"/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30" y="1321112"/>
            <a:ext cx="3535685" cy="3038163"/>
          </a:xfrm>
        </p:spPr>
        <p:txBody>
          <a:bodyPr/>
          <a:lstStyle>
            <a:lvl1pPr marL="0" indent="0" rtl="0">
              <a:buNone/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5"/>
          </p:nvPr>
        </p:nvSpPr>
        <p:spPr>
          <a:xfrm>
            <a:off x="5974330" y="2366682"/>
            <a:ext cx="1439297" cy="449646"/>
          </a:xfrm>
        </p:spPr>
        <p:txBody>
          <a:bodyPr anchor="b"/>
          <a:lstStyle>
            <a:lvl1pPr marL="0" indent="0" rtl="0">
              <a:buNone/>
              <a:defRPr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latshållare för text 9"/>
          <p:cNvSpPr>
            <a:spLocks noGrp="1"/>
          </p:cNvSpPr>
          <p:nvPr>
            <p:ph type="body" sz="quarter" idx="16"/>
          </p:nvPr>
        </p:nvSpPr>
        <p:spPr>
          <a:xfrm>
            <a:off x="5974330" y="2971114"/>
            <a:ext cx="1439297" cy="841375"/>
          </a:xfrm>
        </p:spPr>
        <p:txBody>
          <a:bodyPr anchor="t"/>
          <a:lstStyle>
            <a:lvl1pPr marL="0" indent="0" rtl="0">
              <a:lnSpc>
                <a:spcPts val="1100"/>
              </a:lnSpc>
              <a:buNone/>
              <a:defRPr sz="9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latshållare för bild 4"/>
          <p:cNvSpPr>
            <a:spLocks noGrp="1"/>
          </p:cNvSpPr>
          <p:nvPr>
            <p:ph type="pic" sz="quarter" idx="19"/>
          </p:nvPr>
        </p:nvSpPr>
        <p:spPr>
          <a:xfrm>
            <a:off x="5908041" y="773979"/>
            <a:ext cx="1586230" cy="1569173"/>
          </a:xfrm>
          <a:noFill/>
          <a:ln>
            <a:noFill/>
          </a:ln>
        </p:spPr>
        <p:txBody>
          <a:bodyPr tIns="144000"/>
          <a:lstStyle>
            <a:lvl1pPr marL="0" indent="0" algn="ctr" rtl="0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2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9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rtl="0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769540572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ng text 7 – diagram/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B66FAFB5-164B-49DD-99BB-D980CF7FA28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95192752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8" imgH="408" progId="TCLayout.ActiveDocument.1">
                  <p:embed/>
                </p:oleObj>
              </mc:Choice>
              <mc:Fallback>
                <p:oleObj name="think-cell Slide" r:id="rId3" imgW="408" imgH="408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B66FAFB5-164B-49DD-99BB-D980CF7FA28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ktangel 7"/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 dirty="0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vert="horz"/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30" y="1321112"/>
            <a:ext cx="3535685" cy="3038163"/>
          </a:xfrm>
        </p:spPr>
        <p:txBody>
          <a:bodyPr/>
          <a:lstStyle>
            <a:lvl1pPr rtl="0">
              <a:defRPr>
                <a:solidFill>
                  <a:schemeClr val="bg1"/>
                </a:solidFill>
              </a:defRPr>
            </a:lvl1pPr>
            <a:lvl2pPr rtl="0"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 rtl="0"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 rtl="0"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 rtl="0"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Platshållare för diagram 3"/>
          <p:cNvSpPr>
            <a:spLocks noGrp="1"/>
          </p:cNvSpPr>
          <p:nvPr>
            <p:ph type="chart" sz="quarter" idx="14"/>
          </p:nvPr>
        </p:nvSpPr>
        <p:spPr>
          <a:xfrm>
            <a:off x="4572000" y="0"/>
            <a:ext cx="4572000" cy="5143500"/>
          </a:xfrm>
        </p:spPr>
        <p:txBody>
          <a:bodyPr tIns="1800000"/>
          <a:lstStyle>
            <a:lvl1pPr marL="0" indent="0" algn="ctr" rtl="0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chart</a:t>
            </a:r>
          </a:p>
        </p:txBody>
      </p:sp>
      <p:sp>
        <p:nvSpPr>
          <p:cNvPr id="10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9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rtl="0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604175665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080F9B8C-A066-45B5-8DC9-45551E2E7F4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076738629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8" imgH="408" progId="TCLayout.ActiveDocument.1">
                  <p:embed/>
                </p:oleObj>
              </mc:Choice>
              <mc:Fallback>
                <p:oleObj name="think-cell Slide" r:id="rId3" imgW="408" imgH="408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080F9B8C-A066-45B5-8DC9-45551E2E7F4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5143500"/>
          </a:xfrm>
          <a:solidFill>
            <a:schemeClr val="accent3"/>
          </a:solidFill>
          <a:ln>
            <a:noFill/>
          </a:ln>
        </p:spPr>
        <p:txBody>
          <a:bodyPr tIns="1692000"/>
          <a:lstStyle>
            <a:lvl1pPr marL="0" indent="0" algn="ctr" rtl="0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3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9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rtl="0">
              <a:defRPr sz="1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609459182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A4455F86-D0DD-4F42-B441-3E3118129D3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65703423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8" imgH="408" progId="TCLayout.ActiveDocument.1">
                  <p:embed/>
                </p:oleObj>
              </mc:Choice>
              <mc:Fallback>
                <p:oleObj name="think-cell Slide" r:id="rId3" imgW="408" imgH="408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A4455F86-D0DD-4F42-B441-3E3118129D3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Platshållare för diagram 3"/>
          <p:cNvSpPr>
            <a:spLocks noGrp="1"/>
          </p:cNvSpPr>
          <p:nvPr>
            <p:ph type="chart" sz="quarter" idx="10"/>
          </p:nvPr>
        </p:nvSpPr>
        <p:spPr>
          <a:xfrm>
            <a:off x="0" y="0"/>
            <a:ext cx="9144000" cy="5143500"/>
          </a:xfrm>
        </p:spPr>
        <p:txBody>
          <a:bodyPr tIns="1296000">
            <a:normAutofit/>
          </a:bodyPr>
          <a:lstStyle>
            <a:lvl1pPr marL="0" indent="0" algn="ctr" rtl="0">
              <a:buNone/>
              <a:defRPr sz="1200"/>
            </a:lvl1pPr>
          </a:lstStyle>
          <a:p>
            <a:r>
              <a:rPr lang="en-US" dirty="0"/>
              <a:t>Click icon to add chart</a:t>
            </a:r>
          </a:p>
        </p:txBody>
      </p:sp>
      <p:sp>
        <p:nvSpPr>
          <p:cNvPr id="3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9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rtl="0">
              <a:defRPr sz="1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076177807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5C2D9F10-099D-491C-BCD6-B9863C97E55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014442363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8" imgH="408" progId="TCLayout.ActiveDocument.1">
                  <p:embed/>
                </p:oleObj>
              </mc:Choice>
              <mc:Fallback>
                <p:oleObj name="think-cell Slide" r:id="rId3" imgW="408" imgH="408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5C2D9F10-099D-491C-BCD6-B9863C97E55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ktangel 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 dirty="0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1749426" y="2967032"/>
            <a:ext cx="1414463" cy="1392245"/>
          </a:xfrm>
        </p:spPr>
        <p:txBody>
          <a:bodyPr/>
          <a:lstStyle>
            <a:lvl1pPr marL="0" indent="0" rtl="0">
              <a:lnSpc>
                <a:spcPts val="1100"/>
              </a:lnSpc>
              <a:buNone/>
              <a:defRPr sz="9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tshållare för innehåll 2"/>
          <p:cNvSpPr>
            <a:spLocks noGrp="1"/>
          </p:cNvSpPr>
          <p:nvPr>
            <p:ph idx="14"/>
          </p:nvPr>
        </p:nvSpPr>
        <p:spPr>
          <a:xfrm>
            <a:off x="3851922" y="2967032"/>
            <a:ext cx="1427485" cy="1392245"/>
          </a:xfrm>
        </p:spPr>
        <p:txBody>
          <a:bodyPr/>
          <a:lstStyle>
            <a:lvl1pPr marL="0" indent="0" rtl="0">
              <a:lnSpc>
                <a:spcPts val="1100"/>
              </a:lnSpc>
              <a:buNone/>
              <a:defRPr sz="9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latshållare för innehåll 2"/>
          <p:cNvSpPr>
            <a:spLocks noGrp="1"/>
          </p:cNvSpPr>
          <p:nvPr>
            <p:ph idx="15"/>
          </p:nvPr>
        </p:nvSpPr>
        <p:spPr>
          <a:xfrm>
            <a:off x="5983922" y="2967032"/>
            <a:ext cx="1427485" cy="1392245"/>
          </a:xfrm>
        </p:spPr>
        <p:txBody>
          <a:bodyPr/>
          <a:lstStyle>
            <a:lvl1pPr marL="0" indent="0" rtl="0">
              <a:lnSpc>
                <a:spcPts val="1100"/>
              </a:lnSpc>
              <a:buNone/>
              <a:defRPr sz="9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latshållare för text 11"/>
          <p:cNvSpPr>
            <a:spLocks noGrp="1"/>
          </p:cNvSpPr>
          <p:nvPr>
            <p:ph type="body" sz="quarter" idx="16"/>
          </p:nvPr>
        </p:nvSpPr>
        <p:spPr>
          <a:xfrm>
            <a:off x="1749426" y="2630271"/>
            <a:ext cx="1414463" cy="332386"/>
          </a:xfrm>
        </p:spPr>
        <p:txBody>
          <a:bodyPr/>
          <a:lstStyle>
            <a:lvl1pPr marL="0" indent="0" rtl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/>
          </p:nvPr>
        </p:nvSpPr>
        <p:spPr>
          <a:xfrm>
            <a:off x="3851922" y="2630271"/>
            <a:ext cx="1414463" cy="332386"/>
          </a:xfrm>
        </p:spPr>
        <p:txBody>
          <a:bodyPr/>
          <a:lstStyle>
            <a:lvl1pPr marL="0" indent="0" rtl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/>
          </p:nvPr>
        </p:nvSpPr>
        <p:spPr>
          <a:xfrm>
            <a:off x="5988052" y="2630271"/>
            <a:ext cx="1414463" cy="332386"/>
          </a:xfrm>
        </p:spPr>
        <p:txBody>
          <a:bodyPr/>
          <a:lstStyle>
            <a:lvl1pPr marL="0" indent="0" rtl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/>
          </p:nvPr>
        </p:nvSpPr>
        <p:spPr>
          <a:xfrm>
            <a:off x="1749426" y="784227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 rtl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/>
          </p:nvPr>
        </p:nvSpPr>
        <p:spPr>
          <a:xfrm>
            <a:off x="3851922" y="784227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 rtl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/>
          </p:nvPr>
        </p:nvSpPr>
        <p:spPr>
          <a:xfrm>
            <a:off x="5990433" y="784227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 rtl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9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rtl="0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998039006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AC3EC341-DDF4-4B53-AA2A-BB21D39F0B5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08086041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8" imgH="408" progId="TCLayout.ActiveDocument.1">
                  <p:embed/>
                </p:oleObj>
              </mc:Choice>
              <mc:Fallback>
                <p:oleObj name="think-cell Slide" r:id="rId3" imgW="408" imgH="408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AC3EC341-DDF4-4B53-AA2A-BB21D39F0B5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ktangel 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 dirty="0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1749426" y="2967032"/>
            <a:ext cx="1414463" cy="1392245"/>
          </a:xfrm>
        </p:spPr>
        <p:txBody>
          <a:bodyPr/>
          <a:lstStyle>
            <a:lvl1pPr marL="0" indent="0" rtl="0">
              <a:lnSpc>
                <a:spcPts val="1100"/>
              </a:lnSpc>
              <a:buNone/>
              <a:defRPr sz="9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tshållare för innehåll 2"/>
          <p:cNvSpPr>
            <a:spLocks noGrp="1"/>
          </p:cNvSpPr>
          <p:nvPr>
            <p:ph idx="14"/>
          </p:nvPr>
        </p:nvSpPr>
        <p:spPr>
          <a:xfrm>
            <a:off x="3851922" y="2967032"/>
            <a:ext cx="1427485" cy="1392245"/>
          </a:xfrm>
        </p:spPr>
        <p:txBody>
          <a:bodyPr/>
          <a:lstStyle>
            <a:lvl1pPr marL="0" indent="0" rtl="0">
              <a:lnSpc>
                <a:spcPts val="1100"/>
              </a:lnSpc>
              <a:buNone/>
              <a:defRPr sz="9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latshållare för innehåll 2"/>
          <p:cNvSpPr>
            <a:spLocks noGrp="1"/>
          </p:cNvSpPr>
          <p:nvPr>
            <p:ph idx="15"/>
          </p:nvPr>
        </p:nvSpPr>
        <p:spPr>
          <a:xfrm>
            <a:off x="5983922" y="2967032"/>
            <a:ext cx="1427485" cy="1392245"/>
          </a:xfrm>
        </p:spPr>
        <p:txBody>
          <a:bodyPr/>
          <a:lstStyle>
            <a:lvl1pPr marL="0" indent="0" rtl="0">
              <a:lnSpc>
                <a:spcPts val="1100"/>
              </a:lnSpc>
              <a:buNone/>
              <a:defRPr sz="9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latshållare för text 11"/>
          <p:cNvSpPr>
            <a:spLocks noGrp="1"/>
          </p:cNvSpPr>
          <p:nvPr>
            <p:ph type="body" sz="quarter" idx="16"/>
          </p:nvPr>
        </p:nvSpPr>
        <p:spPr>
          <a:xfrm>
            <a:off x="1749426" y="2630271"/>
            <a:ext cx="1414463" cy="332386"/>
          </a:xfrm>
        </p:spPr>
        <p:txBody>
          <a:bodyPr/>
          <a:lstStyle>
            <a:lvl1pPr marL="0" indent="0" rtl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/>
          </p:nvPr>
        </p:nvSpPr>
        <p:spPr>
          <a:xfrm>
            <a:off x="3851922" y="2630271"/>
            <a:ext cx="1414463" cy="332386"/>
          </a:xfrm>
        </p:spPr>
        <p:txBody>
          <a:bodyPr/>
          <a:lstStyle>
            <a:lvl1pPr marL="0" indent="0" rtl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/>
          </p:nvPr>
        </p:nvSpPr>
        <p:spPr>
          <a:xfrm>
            <a:off x="5988052" y="2630271"/>
            <a:ext cx="1414463" cy="332386"/>
          </a:xfrm>
        </p:spPr>
        <p:txBody>
          <a:bodyPr/>
          <a:lstStyle>
            <a:lvl1pPr marL="0" indent="0" rtl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/>
          </p:nvPr>
        </p:nvSpPr>
        <p:spPr>
          <a:xfrm>
            <a:off x="1749426" y="784227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 rtl="0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/>
          </p:nvPr>
        </p:nvSpPr>
        <p:spPr>
          <a:xfrm>
            <a:off x="3851922" y="784227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 rtl="0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/>
          </p:nvPr>
        </p:nvSpPr>
        <p:spPr>
          <a:xfrm>
            <a:off x="5990433" y="784227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 rtl="0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9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rtl="0">
              <a:defRPr sz="1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137841088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–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B957798F-F4DF-4281-82D1-7A98E74F6A0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9945167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8" imgH="408" progId="TCLayout.ActiveDocument.1">
                  <p:embed/>
                </p:oleObj>
              </mc:Choice>
              <mc:Fallback>
                <p:oleObj name="think-cell Slide" r:id="rId3" imgW="408" imgH="40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B957798F-F4DF-4281-82D1-7A98E74F6A0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ktangel 10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 dirty="0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7" y="320303"/>
            <a:ext cx="3565808" cy="804489"/>
          </a:xfrm>
        </p:spPr>
        <p:txBody>
          <a:bodyPr vert="horz"/>
          <a:lstStyle>
            <a:lvl1pPr rtl="0">
              <a:lnSpc>
                <a:spcPts val="2500"/>
              </a:lnSpc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283135"/>
            <a:ext cx="3532188" cy="1333524"/>
          </a:xfrm>
        </p:spPr>
        <p:txBody>
          <a:bodyPr/>
          <a:lstStyle>
            <a:lvl1pPr marL="0" indent="0" rtl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 Surname, Title</a:t>
            </a:r>
            <a:br>
              <a:rPr lang="en-US"/>
            </a:br>
            <a:r>
              <a:rPr lang="en-US"/>
              <a:t>email.adress@anticimex.se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 err="1"/>
              <a:t>Adress</a:t>
            </a:r>
            <a:br>
              <a:rPr lang="en-US"/>
            </a:br>
            <a:r>
              <a:rPr lang="en-US"/>
              <a:t>City, Country</a:t>
            </a:r>
          </a:p>
        </p:txBody>
      </p:sp>
      <p:pic>
        <p:nvPicPr>
          <p:cNvPr id="12" name="Bildobjekt 11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6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58483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–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D4DAA926-C877-476D-9B70-219C3E5DF36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00431095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8" imgH="408" progId="TCLayout.ActiveDocument.1">
                  <p:embed/>
                </p:oleObj>
              </mc:Choice>
              <mc:Fallback>
                <p:oleObj name="think-cell Slide" r:id="rId3" imgW="408" imgH="40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D4DAA926-C877-476D-9B70-219C3E5DF36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5143500"/>
          </a:xfrm>
          <a:solidFill>
            <a:schemeClr val="accent3"/>
          </a:solidFill>
          <a:ln>
            <a:noFill/>
          </a:ln>
        </p:spPr>
        <p:txBody>
          <a:bodyPr tIns="1908000"/>
          <a:lstStyle>
            <a:lvl1pPr marL="0" indent="0" algn="ctr" rtl="0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7" y="320303"/>
            <a:ext cx="3565808" cy="804489"/>
          </a:xfrm>
        </p:spPr>
        <p:txBody>
          <a:bodyPr vert="horz"/>
          <a:lstStyle>
            <a:lvl1pPr rtl="0">
              <a:lnSpc>
                <a:spcPts val="2500"/>
              </a:lnSpc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283135"/>
            <a:ext cx="3532188" cy="1333524"/>
          </a:xfrm>
        </p:spPr>
        <p:txBody>
          <a:bodyPr/>
          <a:lstStyle>
            <a:lvl1pPr marL="0" indent="0" rtl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 Surname, Title</a:t>
            </a:r>
            <a:br>
              <a:rPr lang="en-US"/>
            </a:br>
            <a:r>
              <a:rPr lang="en-US"/>
              <a:t>email.adress@anticimex.se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 err="1"/>
              <a:t>Adress</a:t>
            </a:r>
            <a:br>
              <a:rPr lang="en-US"/>
            </a:br>
            <a:r>
              <a:rPr lang="en-US"/>
              <a:t>City, Country</a:t>
            </a:r>
          </a:p>
        </p:txBody>
      </p:sp>
    </p:spTree>
    <p:extLst>
      <p:ext uri="{BB962C8B-B14F-4D97-AF65-F5344CB8AC3E}">
        <p14:creationId xmlns:p14="http://schemas.microsoft.com/office/powerpoint/2010/main" val="1159952109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1327284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– image">
    <p:bg>
      <p:bgPr>
        <a:solidFill>
          <a:srgbClr val="D2DB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F4D95DE-ACB4-48AE-8CEB-83F760841AA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166914432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8" imgH="408" progId="TCLayout.ActiveDocument.1">
                  <p:embed/>
                </p:oleObj>
              </mc:Choice>
              <mc:Fallback>
                <p:oleObj name="think-cell Slide" r:id="rId3" imgW="408" imgH="40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F4D95DE-ACB4-48AE-8CEB-83F760841AA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Bildobjekt 11">
            <a:extLst>
              <a:ext uri="{FF2B5EF4-FFF2-40B4-BE49-F238E27FC236}">
                <a16:creationId xmlns:a16="http://schemas.microsoft.com/office/drawing/2014/main" id="{F905C10A-8AD5-4FA9-AF80-194373F1CF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6227" y="4592640"/>
            <a:ext cx="161131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Bildobjekt 11">
            <a:extLst>
              <a:ext uri="{FF2B5EF4-FFF2-40B4-BE49-F238E27FC236}">
                <a16:creationId xmlns:a16="http://schemas.microsoft.com/office/drawing/2014/main" id="{D15B8EE5-3834-4C3C-A65F-D2E7918149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6227" y="4592640"/>
            <a:ext cx="161131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ubrik 1">
            <a:extLst>
              <a:ext uri="{FF2B5EF4-FFF2-40B4-BE49-F238E27FC236}">
                <a16:creationId xmlns:a16="http://schemas.microsoft.com/office/drawing/2014/main" id="{E6D0BAFD-1889-447E-9770-89A4B7544D6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9999" y="540002"/>
            <a:ext cx="3765951" cy="804489"/>
          </a:xfrm>
        </p:spPr>
        <p:txBody>
          <a:bodyPr vert="horz"/>
          <a:lstStyle>
            <a:lvl1pPr rtl="0">
              <a:lnSpc>
                <a:spcPts val="3300"/>
              </a:lnSpc>
              <a:defRPr sz="3700">
                <a:solidFill>
                  <a:srgbClr val="0D2B88"/>
                </a:solidFill>
              </a:defRPr>
            </a:lvl1pPr>
          </a:lstStyle>
          <a:p>
            <a:r>
              <a:rPr lang="en-US"/>
              <a:t>Klikk for å redigere tittelstil</a:t>
            </a:r>
          </a:p>
        </p:txBody>
      </p:sp>
      <p:sp>
        <p:nvSpPr>
          <p:cNvPr id="6" name="Platshållare för text 9">
            <a:extLst>
              <a:ext uri="{FF2B5EF4-FFF2-40B4-BE49-F238E27FC236}">
                <a16:creationId xmlns:a16="http://schemas.microsoft.com/office/drawing/2014/main" id="{4A78C9F7-F0B6-4B35-9C04-FB96BD87F32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0001" y="1548000"/>
            <a:ext cx="8252372" cy="2839702"/>
          </a:xfrm>
          <a:prstGeom prst="rect">
            <a:avLst/>
          </a:prstGeom>
        </p:spPr>
        <p:txBody>
          <a:bodyPr/>
          <a:lstStyle>
            <a:lvl1pPr marL="0" indent="0" rtl="0">
              <a:buNone/>
              <a:defRPr>
                <a:solidFill>
                  <a:srgbClr val="0D2B88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Rediger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712321684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1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9F6CAF2A-8DED-45C4-BB71-27CEBE99B87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155084685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8" imgH="408" progId="TCLayout.ActiveDocument.1">
                  <p:embed/>
                </p:oleObj>
              </mc:Choice>
              <mc:Fallback>
                <p:oleObj name="think-cell Slide" r:id="rId3" imgW="408" imgH="40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9F6CAF2A-8DED-45C4-BB71-27CEBE99B87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7024" y="303215"/>
            <a:ext cx="8493125" cy="828675"/>
          </a:xfrm>
        </p:spPr>
        <p:txBody>
          <a:bodyPr vert="horz"/>
          <a:lstStyle>
            <a:lvl1pPr rtl="0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Section title on one or two lines</a:t>
            </a:r>
          </a:p>
        </p:txBody>
      </p:sp>
      <p:sp>
        <p:nvSpPr>
          <p:cNvPr id="5" name="Platshållare för text 10">
            <a:extLst>
              <a:ext uri="{FF2B5EF4-FFF2-40B4-BE49-F238E27FC236}">
                <a16:creationId xmlns:a16="http://schemas.microsoft.com/office/drawing/2014/main" id="{66083C5F-22DA-420E-8F23-7431C49DE5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7"/>
            <a:ext cx="4103688" cy="468313"/>
          </a:xfrm>
        </p:spPr>
        <p:txBody>
          <a:bodyPr anchor="b" anchorCtr="0">
            <a:noAutofit/>
          </a:bodyPr>
          <a:lstStyle>
            <a:lvl1pPr marL="0" indent="0" rtl="0">
              <a:buNone/>
              <a:defRPr sz="1000"/>
            </a:lvl1pPr>
          </a:lstStyle>
          <a:p>
            <a:r>
              <a:rPr lang="en-US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2698951859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9144000" cy="5143500"/>
          </a:xfrm>
          <a:noFill/>
        </p:spPr>
        <p:txBody>
          <a:bodyPr tIns="0" anchor="ctr" anchorCtr="0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Optional: Add a background image, then send it to the back to show logo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327024" y="303213"/>
            <a:ext cx="8493125" cy="1116012"/>
          </a:xfrm>
        </p:spPr>
        <p:txBody>
          <a:bodyPr/>
          <a:lstStyle>
            <a:lvl1pPr>
              <a:lnSpc>
                <a:spcPts val="37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 on one</a:t>
            </a:r>
            <a:br>
              <a:rPr lang="en-US"/>
            </a:br>
            <a:r>
              <a:rPr lang="en-US"/>
              <a:t>or two lines</a:t>
            </a:r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327024" y="1419225"/>
            <a:ext cx="4100514" cy="2952750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Subheading or/and</a:t>
            </a:r>
            <a:br>
              <a:rPr lang="en-US"/>
            </a:br>
            <a:r>
              <a:rPr lang="en-US"/>
              <a:t>presenter name</a:t>
            </a:r>
          </a:p>
        </p:txBody>
      </p:sp>
    </p:spTree>
    <p:extLst>
      <p:ext uri="{BB962C8B-B14F-4D97-AF65-F5344CB8AC3E}">
        <p14:creationId xmlns:p14="http://schemas.microsoft.com/office/powerpoint/2010/main" val="131379284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7024" y="313375"/>
            <a:ext cx="4100513" cy="1105850"/>
          </a:xfrm>
        </p:spPr>
        <p:txBody>
          <a:bodyPr/>
          <a:lstStyle>
            <a:lvl1pPr>
              <a:lnSpc>
                <a:spcPts val="27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Contents</a:t>
            </a:r>
          </a:p>
        </p:txBody>
      </p:sp>
      <p:sp>
        <p:nvSpPr>
          <p:cNvPr id="6" name="Platshållare för text 10">
            <a:extLst>
              <a:ext uri="{FF2B5EF4-FFF2-40B4-BE49-F238E27FC236}">
                <a16:creationId xmlns:a16="http://schemas.microsoft.com/office/drawing/2014/main" id="{62612B00-BDF4-491F-A198-685325DD117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2A988099-B88D-4DED-881C-E71B46EBF3F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16462" y="303213"/>
            <a:ext cx="4103687" cy="4537075"/>
          </a:xfrm>
        </p:spPr>
        <p:txBody>
          <a:bodyPr/>
          <a:lstStyle>
            <a:lvl1pPr marL="342900" indent="-342900"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 marL="525462" indent="-342900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2pPr>
            <a:lvl3pPr marL="701675" indent="-342900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3pPr>
            <a:lvl4pPr marL="884237" indent="-342900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4pPr>
            <a:lvl5pPr marL="1060450" indent="-342900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16459453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1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7024" y="303213"/>
            <a:ext cx="8493125" cy="82867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Section title on one or two lines</a:t>
            </a:r>
          </a:p>
        </p:txBody>
      </p:sp>
      <p:sp>
        <p:nvSpPr>
          <p:cNvPr id="5" name="Platshållare för text 10">
            <a:extLst>
              <a:ext uri="{FF2B5EF4-FFF2-40B4-BE49-F238E27FC236}">
                <a16:creationId xmlns:a16="http://schemas.microsoft.com/office/drawing/2014/main" id="{66083C5F-22DA-420E-8F23-7431C49DE5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3548195483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 5">
            <a:extLst>
              <a:ext uri="{FF2B5EF4-FFF2-40B4-BE49-F238E27FC236}">
                <a16:creationId xmlns:a16="http://schemas.microsoft.com/office/drawing/2014/main" id="{CC6C7380-4201-4B72-B276-7C7E651A03E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9144000" cy="5143500"/>
          </a:xfrm>
          <a:noFill/>
        </p:spPr>
        <p:txBody>
          <a:bodyPr tIns="0" anchor="ctr" anchorCtr="0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Optional: Add a background image, then send it to the back to show logo</a:t>
            </a:r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7024" y="303213"/>
            <a:ext cx="8493125" cy="8286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Section title on one or two lines</a:t>
            </a:r>
          </a:p>
        </p:txBody>
      </p:sp>
      <p:sp>
        <p:nvSpPr>
          <p:cNvPr id="5" name="Platshållare för text 10">
            <a:extLst>
              <a:ext uri="{FF2B5EF4-FFF2-40B4-BE49-F238E27FC236}">
                <a16:creationId xmlns:a16="http://schemas.microsoft.com/office/drawing/2014/main" id="{66083C5F-22DA-420E-8F23-7431C49DE5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3447986257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49BCF77-4D4A-4379-806C-4556272CB55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61993248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49BCF77-4D4A-4379-806C-4556272CB55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7"/>
            <a:ext cx="8496300" cy="824861"/>
          </a:xfrm>
        </p:spPr>
        <p:txBody>
          <a:bodyPr/>
          <a:lstStyle>
            <a:lvl1pPr>
              <a:lnSpc>
                <a:spcPts val="2700"/>
              </a:lnSpc>
              <a:defRPr/>
            </a:lvl1pPr>
          </a:lstStyle>
          <a:p>
            <a:r>
              <a:rPr lang="en-US"/>
              <a:t>Title on one or two lines</a:t>
            </a:r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8" y="1419225"/>
            <a:ext cx="410401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/>
            </a:lvl1pPr>
            <a:lvl2pPr>
              <a:lnSpc>
                <a:spcPct val="100000"/>
              </a:lnSpc>
              <a:spcBef>
                <a:spcPts val="200"/>
              </a:spcBef>
              <a:defRPr sz="1600"/>
            </a:lvl2pPr>
            <a:lvl3pPr>
              <a:lnSpc>
                <a:spcPct val="100000"/>
              </a:lnSpc>
              <a:spcBef>
                <a:spcPts val="200"/>
              </a:spcBef>
              <a:defRPr sz="1600"/>
            </a:lvl3pPr>
            <a:lvl4pPr>
              <a:lnSpc>
                <a:spcPct val="100000"/>
              </a:lnSpc>
              <a:spcBef>
                <a:spcPts val="200"/>
              </a:spcBef>
              <a:defRPr sz="1600"/>
            </a:lvl4pPr>
            <a:lvl5pPr>
              <a:lnSpc>
                <a:spcPct val="100000"/>
              </a:lnSpc>
              <a:spcBef>
                <a:spcPts val="200"/>
              </a:spcBef>
              <a:defRPr sz="16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Presentation title or section title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A749E574-5404-4CCF-A720-6D5F068AF7B1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716462" y="1419225"/>
            <a:ext cx="4103687" cy="2952750"/>
          </a:xfr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26323212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medium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19D36AC3-AB7C-4D0D-95E9-61D2594CB7D8}"/>
              </a:ext>
            </a:extLst>
          </p:cNvPr>
          <p:cNvSpPr/>
          <p:nvPr userDrawn="1"/>
        </p:nvSpPr>
        <p:spPr>
          <a:xfrm>
            <a:off x="0" y="4763"/>
            <a:ext cx="4572000" cy="5143500"/>
          </a:xfrm>
          <a:prstGeom prst="rect">
            <a:avLst/>
          </a:prstGeom>
          <a:solidFill>
            <a:srgbClr val="D2DB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/>
            <a:endParaRPr lang="en-US" dirty="0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lnSpc>
                <a:spcPts val="2700"/>
              </a:lnSpc>
              <a:defRPr/>
            </a:lvl1pPr>
          </a:lstStyle>
          <a:p>
            <a:r>
              <a:rPr lang="en-US"/>
              <a:t>Title on one or two lines</a:t>
            </a:r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659D0CDE-A2A0-491C-8C6C-660E72381D8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7025" y="4371975"/>
            <a:ext cx="4100513" cy="468313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Presentation title or section title</a:t>
            </a:r>
          </a:p>
        </p:txBody>
      </p:sp>
      <p:sp>
        <p:nvSpPr>
          <p:cNvPr id="13" name="Platshållare för innehåll 12">
            <a:extLst>
              <a:ext uri="{FF2B5EF4-FFF2-40B4-BE49-F238E27FC236}">
                <a16:creationId xmlns:a16="http://schemas.microsoft.com/office/drawing/2014/main" id="{D5E3DDBF-E48D-4BD2-BED2-5DAABEB25D10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27025" y="1419225"/>
            <a:ext cx="4100513" cy="2952750"/>
          </a:xfr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Platshållare för innehåll 14">
            <a:extLst>
              <a:ext uri="{FF2B5EF4-FFF2-40B4-BE49-F238E27FC236}">
                <a16:creationId xmlns:a16="http://schemas.microsoft.com/office/drawing/2014/main" id="{85FDB90E-E1D3-492F-B892-A0497D2412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716462" y="312738"/>
            <a:ext cx="4103687" cy="452755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09602714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medium imag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FB2D72B1-81DE-43F4-9A49-67B997870C29}"/>
              </a:ext>
            </a:extLst>
          </p:cNvPr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/>
            <a:endParaRPr lang="en-US" dirty="0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7"/>
            <a:ext cx="3995738" cy="824861"/>
          </a:xfrm>
        </p:spPr>
        <p:txBody>
          <a:bodyPr/>
          <a:lstStyle>
            <a:lvl1pPr>
              <a:lnSpc>
                <a:spcPts val="27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on one or two lines</a:t>
            </a:r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8" y="1419225"/>
            <a:ext cx="399606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399573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 or section title</a:t>
            </a:r>
          </a:p>
        </p:txBody>
      </p:sp>
      <p:sp>
        <p:nvSpPr>
          <p:cNvPr id="5" name="Platshållare för diagram 4">
            <a:extLst>
              <a:ext uri="{FF2B5EF4-FFF2-40B4-BE49-F238E27FC236}">
                <a16:creationId xmlns:a16="http://schemas.microsoft.com/office/drawing/2014/main" id="{2384AA72-BAF9-4F11-A009-6ECB21F49242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4716463" y="313376"/>
            <a:ext cx="4103687" cy="4058599"/>
          </a:xfrm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Insert diagram here</a:t>
            </a:r>
          </a:p>
        </p:txBody>
      </p:sp>
    </p:spTree>
    <p:extLst>
      <p:ext uri="{BB962C8B-B14F-4D97-AF65-F5344CB8AC3E}">
        <p14:creationId xmlns:p14="http://schemas.microsoft.com/office/powerpoint/2010/main" val="2851018504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large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6E350C12-5AD3-4D56-A45C-BA1377C65D4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572001" y="0"/>
            <a:ext cx="4572000" cy="5143500"/>
          </a:xfrm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Add a large image here</a:t>
            </a:r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7"/>
            <a:ext cx="4103688" cy="824861"/>
          </a:xfrm>
        </p:spPr>
        <p:txBody>
          <a:bodyPr/>
          <a:lstStyle>
            <a:lvl1pPr>
              <a:lnSpc>
                <a:spcPts val="2700"/>
              </a:lnSpc>
              <a:defRPr/>
            </a:lvl1pPr>
          </a:lstStyle>
          <a:p>
            <a:r>
              <a:rPr lang="en-US"/>
              <a:t>Title on one or two lines</a:t>
            </a:r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8" y="1419225"/>
            <a:ext cx="410401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/>
            </a:lvl1pPr>
            <a:lvl2pPr>
              <a:lnSpc>
                <a:spcPct val="100000"/>
              </a:lnSpc>
              <a:spcBef>
                <a:spcPts val="200"/>
              </a:spcBef>
              <a:defRPr sz="1600"/>
            </a:lvl2pPr>
            <a:lvl3pPr>
              <a:lnSpc>
                <a:spcPct val="100000"/>
              </a:lnSpc>
              <a:spcBef>
                <a:spcPts val="200"/>
              </a:spcBef>
              <a:defRPr sz="1600"/>
            </a:lvl3pPr>
            <a:lvl4pPr>
              <a:lnSpc>
                <a:spcPct val="100000"/>
              </a:lnSpc>
              <a:spcBef>
                <a:spcPts val="200"/>
              </a:spcBef>
              <a:defRPr sz="1600"/>
            </a:lvl4pPr>
            <a:lvl5pPr>
              <a:lnSpc>
                <a:spcPct val="100000"/>
              </a:lnSpc>
              <a:spcBef>
                <a:spcPts val="200"/>
              </a:spcBef>
              <a:defRPr sz="16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Presentation title or section title</a:t>
            </a:r>
          </a:p>
        </p:txBody>
      </p:sp>
    </p:spTree>
    <p:extLst>
      <p:ext uri="{BB962C8B-B14F-4D97-AF65-F5344CB8AC3E}">
        <p14:creationId xmlns:p14="http://schemas.microsoft.com/office/powerpoint/2010/main" val="2075735874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large image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7"/>
            <a:ext cx="4103688" cy="824861"/>
          </a:xfrm>
        </p:spPr>
        <p:txBody>
          <a:bodyPr/>
          <a:lstStyle>
            <a:lvl1pPr>
              <a:lnSpc>
                <a:spcPts val="27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on one or two lines</a:t>
            </a:r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8" y="1419225"/>
            <a:ext cx="410401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 or section title</a:t>
            </a:r>
          </a:p>
        </p:txBody>
      </p:sp>
      <p:sp>
        <p:nvSpPr>
          <p:cNvPr id="8" name="Platshållare för bild 7">
            <a:extLst>
              <a:ext uri="{FF2B5EF4-FFF2-40B4-BE49-F238E27FC236}">
                <a16:creationId xmlns:a16="http://schemas.microsoft.com/office/drawing/2014/main" id="{800519C3-5BC0-4293-81C2-C70C3E7C04D2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572000" y="0"/>
            <a:ext cx="4572000" cy="5143500"/>
          </a:xfrm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Insert image here</a:t>
            </a:r>
          </a:p>
        </p:txBody>
      </p:sp>
    </p:spTree>
    <p:extLst>
      <p:ext uri="{BB962C8B-B14F-4D97-AF65-F5344CB8AC3E}">
        <p14:creationId xmlns:p14="http://schemas.microsoft.com/office/powerpoint/2010/main" val="1622158380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c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2C35A843-3907-44B8-A68F-F166E63546D8}"/>
              </a:ext>
            </a:extLst>
          </p:cNvPr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/>
            <a:endParaRPr lang="en-US" dirty="0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7"/>
            <a:ext cx="4103688" cy="824861"/>
          </a:xfrm>
        </p:spPr>
        <p:txBody>
          <a:bodyPr/>
          <a:lstStyle>
            <a:lvl1pPr>
              <a:lnSpc>
                <a:spcPts val="27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on one or two lines</a:t>
            </a:r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8" y="1419225"/>
            <a:ext cx="410401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 or section title</a:t>
            </a:r>
          </a:p>
        </p:txBody>
      </p:sp>
      <p:sp>
        <p:nvSpPr>
          <p:cNvPr id="8" name="Platshållare för text 9">
            <a:extLst>
              <a:ext uri="{FF2B5EF4-FFF2-40B4-BE49-F238E27FC236}">
                <a16:creationId xmlns:a16="http://schemas.microsoft.com/office/drawing/2014/main" id="{45B122B3-1E8C-4FA5-A167-DE92370824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908039" y="2366682"/>
            <a:ext cx="2912111" cy="681318"/>
          </a:xfrm>
        </p:spPr>
        <p:txBody>
          <a:bodyPr anchor="b" anchorCtr="0"/>
          <a:lstStyle>
            <a:lvl1pPr marL="0" indent="0">
              <a:buNone/>
              <a:defRPr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Platshållare för text 9">
            <a:extLst>
              <a:ext uri="{FF2B5EF4-FFF2-40B4-BE49-F238E27FC236}">
                <a16:creationId xmlns:a16="http://schemas.microsoft.com/office/drawing/2014/main" id="{191223A8-3BAD-4F45-84BD-E04E5D71EFA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908040" y="3149778"/>
            <a:ext cx="2912110" cy="1690510"/>
          </a:xfrm>
        </p:spPr>
        <p:txBody>
          <a:bodyPr anchor="t"/>
          <a:lstStyle>
            <a:lvl1pPr marL="0" indent="0">
              <a:lnSpc>
                <a:spcPct val="100000"/>
              </a:lnSpc>
              <a:buNone/>
              <a:defRPr sz="1600" b="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latshållare för bild 4">
            <a:extLst>
              <a:ext uri="{FF2B5EF4-FFF2-40B4-BE49-F238E27FC236}">
                <a16:creationId xmlns:a16="http://schemas.microsoft.com/office/drawing/2014/main" id="{5B8FFE83-26A1-4D6B-B2FD-5CF8EBCA2A4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908040" y="773977"/>
            <a:ext cx="1586230" cy="1569173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177312860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gram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iagram 3"/>
          <p:cNvSpPr>
            <a:spLocks noGrp="1"/>
          </p:cNvSpPr>
          <p:nvPr>
            <p:ph type="chart" sz="quarter" idx="10" hasCustomPrompt="1"/>
          </p:nvPr>
        </p:nvSpPr>
        <p:spPr>
          <a:xfrm>
            <a:off x="323850" y="303212"/>
            <a:ext cx="8496300" cy="4068763"/>
          </a:xfrm>
        </p:spPr>
        <p:txBody>
          <a:bodyPr tIns="129600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Add diagram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50F8EDE7-E249-44AF-9EAC-D9868047E98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n-US"/>
              <a:t>Presentation title or section title</a:t>
            </a:r>
          </a:p>
        </p:txBody>
      </p:sp>
    </p:spTree>
    <p:extLst>
      <p:ext uri="{BB962C8B-B14F-4D97-AF65-F5344CB8AC3E}">
        <p14:creationId xmlns:p14="http://schemas.microsoft.com/office/powerpoint/2010/main" val="1919832262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gram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58103511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2" imgH="341" progId="TCLayout.ActiveDocument.1">
                  <p:embed/>
                </p:oleObj>
              </mc:Choice>
              <mc:Fallback>
                <p:oleObj name="think-cell Slide" r:id="rId3" imgW="342" imgH="341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Platshållare för diagram 3"/>
          <p:cNvSpPr>
            <a:spLocks noGrp="1"/>
          </p:cNvSpPr>
          <p:nvPr>
            <p:ph type="chart" sz="quarter" idx="10" hasCustomPrompt="1"/>
          </p:nvPr>
        </p:nvSpPr>
        <p:spPr>
          <a:xfrm>
            <a:off x="323850" y="303212"/>
            <a:ext cx="8496300" cy="4068763"/>
          </a:xfrm>
        </p:spPr>
        <p:txBody>
          <a:bodyPr tIns="129600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Add diagram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FAD2C605-C847-4BA4-A6D2-D68B5504FF4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n-US"/>
              <a:t>Presentation title or section title</a:t>
            </a:r>
          </a:p>
        </p:txBody>
      </p:sp>
    </p:spTree>
    <p:extLst>
      <p:ext uri="{BB962C8B-B14F-4D97-AF65-F5344CB8AC3E}">
        <p14:creationId xmlns:p14="http://schemas.microsoft.com/office/powerpoint/2010/main" val="2112788354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s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text 11"/>
          <p:cNvSpPr>
            <a:spLocks noGrp="1"/>
          </p:cNvSpPr>
          <p:nvPr>
            <p:ph type="body" sz="quarter" idx="16" hasCustomPrompt="1"/>
          </p:nvPr>
        </p:nvSpPr>
        <p:spPr>
          <a:xfrm>
            <a:off x="1150093" y="2508138"/>
            <a:ext cx="2484929" cy="626042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 hasCustomPrompt="1"/>
          </p:nvPr>
        </p:nvSpPr>
        <p:spPr>
          <a:xfrm>
            <a:off x="3851918" y="2508138"/>
            <a:ext cx="2369641" cy="610229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 hasCustomPrompt="1"/>
          </p:nvPr>
        </p:nvSpPr>
        <p:spPr>
          <a:xfrm>
            <a:off x="6526131" y="2508138"/>
            <a:ext cx="2190234" cy="610228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 hasCustomPrompt="1"/>
          </p:nvPr>
        </p:nvSpPr>
        <p:spPr>
          <a:xfrm>
            <a:off x="1145909" y="789517"/>
            <a:ext cx="1414463" cy="1424965"/>
          </a:xfrm>
          <a:noFill/>
          <a:ln>
            <a:noFill/>
          </a:ln>
        </p:spPr>
        <p:txBody>
          <a:bodyPr tIns="144000">
            <a:norm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 hasCustomPrompt="1"/>
          </p:nvPr>
        </p:nvSpPr>
        <p:spPr>
          <a:xfrm>
            <a:off x="3851920" y="784225"/>
            <a:ext cx="1414463" cy="1424965"/>
          </a:xfrm>
          <a:noFill/>
          <a:ln>
            <a:noFill/>
          </a:ln>
        </p:spPr>
        <p:txBody>
          <a:bodyPr tIns="144000">
            <a:norm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 hasCustomPrompt="1"/>
          </p:nvPr>
        </p:nvSpPr>
        <p:spPr>
          <a:xfrm>
            <a:off x="6529191" y="766939"/>
            <a:ext cx="1551510" cy="1424965"/>
          </a:xfrm>
          <a:noFill/>
          <a:ln>
            <a:noFill/>
          </a:ln>
        </p:spPr>
        <p:txBody>
          <a:bodyPr tIns="144000">
            <a:norm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23" hasCustomPrompt="1"/>
          </p:nvPr>
        </p:nvSpPr>
        <p:spPr>
          <a:xfrm>
            <a:off x="1145909" y="3134178"/>
            <a:ext cx="2244242" cy="123779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0" name="Platshållare för text 2"/>
          <p:cNvSpPr>
            <a:spLocks noGrp="1"/>
          </p:cNvSpPr>
          <p:nvPr>
            <p:ph type="body" sz="quarter" idx="24" hasCustomPrompt="1"/>
          </p:nvPr>
        </p:nvSpPr>
        <p:spPr>
          <a:xfrm>
            <a:off x="3851919" y="3134178"/>
            <a:ext cx="2136130" cy="122198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1" name="Platshållare för text 2"/>
          <p:cNvSpPr>
            <a:spLocks noGrp="1"/>
          </p:cNvSpPr>
          <p:nvPr>
            <p:ph type="body" sz="quarter" idx="25" hasCustomPrompt="1"/>
          </p:nvPr>
        </p:nvSpPr>
        <p:spPr>
          <a:xfrm>
            <a:off x="6528853" y="3134178"/>
            <a:ext cx="1971679" cy="123779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AEC1182-E1FE-4215-84D3-21D663CAD6D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850" y="4371975"/>
            <a:ext cx="3995738" cy="468313"/>
          </a:xfrm>
        </p:spPr>
        <p:txBody>
          <a:bodyPr anchor="b" anchorCtr="0"/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n-US"/>
              <a:t>Presentation title or section title</a:t>
            </a:r>
          </a:p>
        </p:txBody>
      </p:sp>
    </p:spTree>
    <p:extLst>
      <p:ext uri="{BB962C8B-B14F-4D97-AF65-F5344CB8AC3E}">
        <p14:creationId xmlns:p14="http://schemas.microsoft.com/office/powerpoint/2010/main" val="1848395900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s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text 11"/>
          <p:cNvSpPr>
            <a:spLocks noGrp="1"/>
          </p:cNvSpPr>
          <p:nvPr>
            <p:ph type="body" sz="quarter" idx="16" hasCustomPrompt="1"/>
          </p:nvPr>
        </p:nvSpPr>
        <p:spPr>
          <a:xfrm>
            <a:off x="1150093" y="2508138"/>
            <a:ext cx="2530085" cy="626042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 hasCustomPrompt="1"/>
          </p:nvPr>
        </p:nvSpPr>
        <p:spPr>
          <a:xfrm>
            <a:off x="3851919" y="2508138"/>
            <a:ext cx="2412702" cy="610229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 hasCustomPrompt="1"/>
          </p:nvPr>
        </p:nvSpPr>
        <p:spPr>
          <a:xfrm>
            <a:off x="6526130" y="2508138"/>
            <a:ext cx="2230035" cy="610228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 hasCustomPrompt="1"/>
          </p:nvPr>
        </p:nvSpPr>
        <p:spPr>
          <a:xfrm>
            <a:off x="1145909" y="789517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 hasCustomPrompt="1"/>
          </p:nvPr>
        </p:nvSpPr>
        <p:spPr>
          <a:xfrm>
            <a:off x="3851920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 hasCustomPrompt="1"/>
          </p:nvPr>
        </p:nvSpPr>
        <p:spPr>
          <a:xfrm>
            <a:off x="6529191" y="766939"/>
            <a:ext cx="1551510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23" hasCustomPrompt="1"/>
          </p:nvPr>
        </p:nvSpPr>
        <p:spPr>
          <a:xfrm>
            <a:off x="1145909" y="3134178"/>
            <a:ext cx="2244242" cy="123779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0" name="Platshållare för text 2"/>
          <p:cNvSpPr>
            <a:spLocks noGrp="1"/>
          </p:cNvSpPr>
          <p:nvPr>
            <p:ph type="body" sz="quarter" idx="24" hasCustomPrompt="1"/>
          </p:nvPr>
        </p:nvSpPr>
        <p:spPr>
          <a:xfrm>
            <a:off x="3851919" y="3134178"/>
            <a:ext cx="2136130" cy="1232503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1" name="Platshållare för text 2"/>
          <p:cNvSpPr>
            <a:spLocks noGrp="1"/>
          </p:cNvSpPr>
          <p:nvPr>
            <p:ph type="body" sz="quarter" idx="25" hasCustomPrompt="1"/>
          </p:nvPr>
        </p:nvSpPr>
        <p:spPr>
          <a:xfrm>
            <a:off x="6528853" y="3134178"/>
            <a:ext cx="1971679" cy="123250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15" name="Platshållare för text 3">
            <a:extLst>
              <a:ext uri="{FF2B5EF4-FFF2-40B4-BE49-F238E27FC236}">
                <a16:creationId xmlns:a16="http://schemas.microsoft.com/office/drawing/2014/main" id="{64255E6F-9077-4194-A980-6B2049B2173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n-US"/>
              <a:t>Presentation title or section title</a:t>
            </a:r>
          </a:p>
        </p:txBody>
      </p:sp>
    </p:spTree>
    <p:extLst>
      <p:ext uri="{BB962C8B-B14F-4D97-AF65-F5344CB8AC3E}">
        <p14:creationId xmlns:p14="http://schemas.microsoft.com/office/powerpoint/2010/main" val="2449674221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9144000" cy="5143500"/>
          </a:xfrm>
          <a:noFill/>
        </p:spPr>
        <p:txBody>
          <a:bodyPr tIns="1872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Optional: Add a background image, then send it to the back to show logo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327025" y="303213"/>
            <a:ext cx="3992564" cy="1116012"/>
          </a:xfrm>
        </p:spPr>
        <p:txBody>
          <a:bodyPr/>
          <a:lstStyle>
            <a:lvl1pPr>
              <a:lnSpc>
                <a:spcPts val="2700"/>
              </a:lnSpc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/>
              <a:t>Thank you for your time</a:t>
            </a:r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303213"/>
            <a:ext cx="4248150" cy="4068762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Name, Title</a:t>
            </a:r>
            <a:br>
              <a:rPr lang="en-US"/>
            </a:br>
            <a:r>
              <a:rPr lang="en-US"/>
              <a:t>email.adress@anticimex.com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/>
              <a:t>Address</a:t>
            </a:r>
            <a:br>
              <a:rPr lang="en-US"/>
            </a:br>
            <a:r>
              <a:rPr lang="en-US"/>
              <a:t>City, Country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69AAB2A4-1D58-4227-A107-FDCBBE2D47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5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1240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327025" y="303213"/>
            <a:ext cx="3992564" cy="1116012"/>
          </a:xfrm>
        </p:spPr>
        <p:txBody>
          <a:bodyPr/>
          <a:lstStyle>
            <a:lvl1pPr>
              <a:lnSpc>
                <a:spcPts val="2700"/>
              </a:lnSpc>
              <a:defRPr sz="2700">
                <a:solidFill>
                  <a:schemeClr val="tx2"/>
                </a:solidFill>
              </a:defRPr>
            </a:lvl1pPr>
          </a:lstStyle>
          <a:p>
            <a:r>
              <a:rPr lang="en-US"/>
              <a:t>Thank you for your time</a:t>
            </a:r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303213"/>
            <a:ext cx="4248150" cy="4068762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Name, Title</a:t>
            </a:r>
            <a:br>
              <a:rPr lang="en-US"/>
            </a:br>
            <a:r>
              <a:rPr lang="en-US"/>
              <a:t>email.adress@anticimex.com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 err="1"/>
              <a:t>Adress</a:t>
            </a:r>
            <a:br>
              <a:rPr lang="en-US"/>
            </a:br>
            <a:r>
              <a:rPr lang="en-US"/>
              <a:t>City, Country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69AAB2A4-1D58-4227-A107-FDCBBE2D47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141" y="4593005"/>
            <a:ext cx="1599901" cy="243640"/>
          </a:xfrm>
          <a:prstGeom prst="rect">
            <a:avLst/>
          </a:prstGeom>
        </p:spPr>
      </p:pic>
      <p:sp>
        <p:nvSpPr>
          <p:cNvPr id="4" name="Platshållare för bild 3">
            <a:extLst>
              <a:ext uri="{FF2B5EF4-FFF2-40B4-BE49-F238E27FC236}">
                <a16:creationId xmlns:a16="http://schemas.microsoft.com/office/drawing/2014/main" id="{2A7C5AEF-873C-404D-B2BB-AE59B30AE24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27025" y="1131888"/>
            <a:ext cx="3992563" cy="3240087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Optional: Add an image</a:t>
            </a:r>
          </a:p>
        </p:txBody>
      </p:sp>
    </p:spTree>
    <p:extLst>
      <p:ext uri="{BB962C8B-B14F-4D97-AF65-F5344CB8AC3E}">
        <p14:creationId xmlns:p14="http://schemas.microsoft.com/office/powerpoint/2010/main" val="418061911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–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6" y="320302"/>
            <a:ext cx="3565808" cy="804489"/>
          </a:xfrm>
        </p:spPr>
        <p:txBody>
          <a:bodyPr/>
          <a:lstStyle>
            <a:lvl1pPr>
              <a:lnSpc>
                <a:spcPts val="33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/>
          </p:nvPr>
        </p:nvSpPr>
        <p:spPr>
          <a:xfrm>
            <a:off x="327025" y="1212204"/>
            <a:ext cx="3532188" cy="549362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Bildobjekt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6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097913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–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5143500"/>
          </a:xfrm>
          <a:solidFill>
            <a:schemeClr val="accent3"/>
          </a:solidFill>
        </p:spPr>
        <p:txBody>
          <a:bodyPr tIns="1872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6" y="320302"/>
            <a:ext cx="3565808" cy="804489"/>
          </a:xfrm>
        </p:spPr>
        <p:txBody>
          <a:bodyPr/>
          <a:lstStyle>
            <a:lvl1pPr>
              <a:lnSpc>
                <a:spcPts val="33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/>
          </p:nvPr>
        </p:nvSpPr>
        <p:spPr>
          <a:xfrm>
            <a:off x="327025" y="1212203"/>
            <a:ext cx="3532188" cy="556085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Bildobjekt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6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684169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Content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228594" indent="-228594"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sv-SE"/>
              <a:t>Chapter</a:t>
            </a:r>
          </a:p>
        </p:txBody>
      </p:sp>
      <p:sp>
        <p:nvSpPr>
          <p:cNvPr id="9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8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846013045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hort tex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ct val="100000"/>
              </a:lnSpc>
              <a:buNone/>
              <a:defRPr sz="1600"/>
            </a:lvl1pPr>
            <a:lvl2pPr>
              <a:lnSpc>
                <a:spcPts val="1800"/>
              </a:lnSpc>
              <a:defRPr sz="1600"/>
            </a:lvl2pPr>
            <a:lvl3pPr>
              <a:lnSpc>
                <a:spcPts val="1800"/>
              </a:lnSpc>
              <a:defRPr sz="1600"/>
            </a:lvl3pPr>
            <a:lvl4pPr>
              <a:lnSpc>
                <a:spcPts val="1800"/>
              </a:lnSpc>
              <a:defRPr sz="1600"/>
            </a:lvl4pPr>
            <a:lvl5pPr>
              <a:lnSpc>
                <a:spcPts val="18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8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4097263092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hort text 2 –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400"/>
            </a:lvl2pPr>
            <a:lvl3pPr>
              <a:lnSpc>
                <a:spcPct val="100000"/>
              </a:lnSpc>
              <a:defRPr sz="14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8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018147587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hort text 3 –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0" y="1321112"/>
            <a:ext cx="3551238" cy="3038163"/>
          </a:xfrm>
        </p:spPr>
        <p:txBody>
          <a:bodyPr/>
          <a:lstStyle>
            <a:lvl1pPr>
              <a:lnSpc>
                <a:spcPts val="1800"/>
              </a:lnSpc>
              <a:defRPr sz="1600"/>
            </a:lvl1pPr>
            <a:lvl2pPr>
              <a:lnSpc>
                <a:spcPts val="1800"/>
              </a:lnSpc>
              <a:defRPr sz="1400"/>
            </a:lvl2pPr>
            <a:lvl3pPr>
              <a:lnSpc>
                <a:spcPts val="1800"/>
              </a:lnSpc>
              <a:defRPr sz="1400"/>
            </a:lvl3pPr>
            <a:lvl4pPr>
              <a:lnSpc>
                <a:spcPts val="1800"/>
              </a:lnSpc>
              <a:defRPr sz="1400"/>
            </a:lvl4pPr>
            <a:lvl5pPr>
              <a:lnSpc>
                <a:spcPts val="18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9" y="1321112"/>
            <a:ext cx="3535685" cy="3038163"/>
          </a:xfrm>
        </p:spPr>
        <p:txBody>
          <a:bodyPr/>
          <a:lstStyle>
            <a:lvl1pPr>
              <a:lnSpc>
                <a:spcPts val="1800"/>
              </a:lnSpc>
              <a:defRPr sz="1600"/>
            </a:lvl1pPr>
            <a:lvl2pPr>
              <a:lnSpc>
                <a:spcPts val="1800"/>
              </a:lnSpc>
              <a:defRPr sz="1400"/>
            </a:lvl2pPr>
            <a:lvl3pPr>
              <a:lnSpc>
                <a:spcPts val="1800"/>
              </a:lnSpc>
              <a:defRPr sz="1400"/>
            </a:lvl3pPr>
            <a:lvl4pPr>
              <a:lnSpc>
                <a:spcPts val="1800"/>
              </a:lnSpc>
              <a:defRPr sz="1400"/>
            </a:lvl4pPr>
            <a:lvl5pPr>
              <a:lnSpc>
                <a:spcPts val="18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8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696322957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rt text 3 –  1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13377" y="313378"/>
            <a:ext cx="8346826" cy="8248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9" y="1321112"/>
            <a:ext cx="8322931" cy="3038163"/>
          </a:xfrm>
        </p:spPr>
        <p:txBody>
          <a:bodyPr/>
          <a:lstStyle>
            <a:lvl1pPr>
              <a:lnSpc>
                <a:spcPts val="1800"/>
              </a:lnSpc>
              <a:defRPr sz="1600"/>
            </a:lvl1pPr>
            <a:lvl2pPr>
              <a:lnSpc>
                <a:spcPts val="1800"/>
              </a:lnSpc>
              <a:defRPr sz="1400"/>
            </a:lvl2pPr>
            <a:lvl3pPr>
              <a:lnSpc>
                <a:spcPts val="1800"/>
              </a:lnSpc>
              <a:defRPr sz="1400"/>
            </a:lvl3pPr>
            <a:lvl4pPr>
              <a:lnSpc>
                <a:spcPts val="1800"/>
              </a:lnSpc>
              <a:defRPr sz="1400"/>
            </a:lvl4pPr>
            <a:lvl5pPr>
              <a:lnSpc>
                <a:spcPts val="18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8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 algn="l"/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353026691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13377" y="313378"/>
            <a:ext cx="8346826" cy="8248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8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150853700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Short text 4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ts val="18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8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270376203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ng text 5 –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9" y="1321112"/>
            <a:ext cx="3535685" cy="30381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  <a:solidFill>
            <a:schemeClr val="accent3"/>
          </a:solidFill>
          <a:ln>
            <a:noFill/>
          </a:ln>
        </p:spPr>
        <p:txBody>
          <a:bodyPr tIns="1692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1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8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524832175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ng text slide 6 –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9" y="1321112"/>
            <a:ext cx="3535685" cy="3038163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5"/>
          </p:nvPr>
        </p:nvSpPr>
        <p:spPr>
          <a:xfrm>
            <a:off x="5974329" y="2366682"/>
            <a:ext cx="1439297" cy="449646"/>
          </a:xfrm>
        </p:spPr>
        <p:txBody>
          <a:bodyPr anchor="b"/>
          <a:lstStyle>
            <a:lvl1pPr marL="0" indent="0">
              <a:buNone/>
              <a:defRPr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latshållare för text 9"/>
          <p:cNvSpPr>
            <a:spLocks noGrp="1"/>
          </p:cNvSpPr>
          <p:nvPr>
            <p:ph type="body" sz="quarter" idx="16"/>
          </p:nvPr>
        </p:nvSpPr>
        <p:spPr>
          <a:xfrm>
            <a:off x="5974329" y="2971113"/>
            <a:ext cx="1439297" cy="841375"/>
          </a:xfrm>
        </p:spPr>
        <p:txBody>
          <a:bodyPr anchor="t"/>
          <a:lstStyle>
            <a:lvl1pPr marL="0" indent="0">
              <a:lnSpc>
                <a:spcPts val="1100"/>
              </a:lnSpc>
              <a:buNone/>
              <a:defRPr sz="9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latshållare för bild 4"/>
          <p:cNvSpPr>
            <a:spLocks noGrp="1"/>
          </p:cNvSpPr>
          <p:nvPr>
            <p:ph type="pic" sz="quarter" idx="19"/>
          </p:nvPr>
        </p:nvSpPr>
        <p:spPr>
          <a:xfrm>
            <a:off x="5908041" y="773978"/>
            <a:ext cx="1586230" cy="1569173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2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8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088746408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ng text 7 – diagram/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9" y="1321112"/>
            <a:ext cx="3535685" cy="30381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Platshållare för diagram 3"/>
          <p:cNvSpPr>
            <a:spLocks noGrp="1"/>
          </p:cNvSpPr>
          <p:nvPr>
            <p:ph type="chart" sz="quarter" idx="14"/>
          </p:nvPr>
        </p:nvSpPr>
        <p:spPr>
          <a:xfrm>
            <a:off x="4572000" y="0"/>
            <a:ext cx="4572000" cy="5143500"/>
          </a:xfrm>
        </p:spPr>
        <p:txBody>
          <a:bodyPr tIns="1800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chart</a:t>
            </a:r>
            <a:endParaRPr lang="sv-SE"/>
          </a:p>
        </p:txBody>
      </p:sp>
      <p:sp>
        <p:nvSpPr>
          <p:cNvPr id="10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8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700250821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5143500"/>
          </a:xfrm>
          <a:solidFill>
            <a:schemeClr val="accent3"/>
          </a:solidFill>
          <a:ln>
            <a:noFill/>
          </a:ln>
        </p:spPr>
        <p:txBody>
          <a:bodyPr tIns="1692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3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8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4129181922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iagram 3"/>
          <p:cNvSpPr>
            <a:spLocks noGrp="1"/>
          </p:cNvSpPr>
          <p:nvPr>
            <p:ph type="chart" sz="quarter" idx="10"/>
          </p:nvPr>
        </p:nvSpPr>
        <p:spPr>
          <a:xfrm>
            <a:off x="0" y="0"/>
            <a:ext cx="9144000" cy="5143500"/>
          </a:xfrm>
        </p:spPr>
        <p:txBody>
          <a:bodyPr tIns="129600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icon to add chart</a:t>
            </a:r>
            <a:endParaRPr lang="sv-SE"/>
          </a:p>
        </p:txBody>
      </p:sp>
      <p:sp>
        <p:nvSpPr>
          <p:cNvPr id="3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8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410546986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1749426" y="2967031"/>
            <a:ext cx="1414463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tshållare för innehåll 2"/>
          <p:cNvSpPr>
            <a:spLocks noGrp="1"/>
          </p:cNvSpPr>
          <p:nvPr>
            <p:ph idx="14"/>
          </p:nvPr>
        </p:nvSpPr>
        <p:spPr>
          <a:xfrm>
            <a:off x="3851921" y="2967031"/>
            <a:ext cx="1427485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latshållare för innehåll 2"/>
          <p:cNvSpPr>
            <a:spLocks noGrp="1"/>
          </p:cNvSpPr>
          <p:nvPr>
            <p:ph idx="15"/>
          </p:nvPr>
        </p:nvSpPr>
        <p:spPr>
          <a:xfrm>
            <a:off x="5983921" y="2967031"/>
            <a:ext cx="1427485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latshållare för text 11"/>
          <p:cNvSpPr>
            <a:spLocks noGrp="1"/>
          </p:cNvSpPr>
          <p:nvPr>
            <p:ph type="body" sz="quarter" idx="16"/>
          </p:nvPr>
        </p:nvSpPr>
        <p:spPr>
          <a:xfrm>
            <a:off x="1749426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/>
          </p:nvPr>
        </p:nvSpPr>
        <p:spPr>
          <a:xfrm>
            <a:off x="3851921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/>
          </p:nvPr>
        </p:nvSpPr>
        <p:spPr>
          <a:xfrm>
            <a:off x="5988051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/>
          </p:nvPr>
        </p:nvSpPr>
        <p:spPr>
          <a:xfrm>
            <a:off x="1749426" y="784226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/>
          </p:nvPr>
        </p:nvSpPr>
        <p:spPr>
          <a:xfrm>
            <a:off x="3851921" y="784226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/>
          </p:nvPr>
        </p:nvSpPr>
        <p:spPr>
          <a:xfrm>
            <a:off x="5990432" y="784226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8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449526703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1749426" y="2967031"/>
            <a:ext cx="1414463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tshållare för innehåll 2"/>
          <p:cNvSpPr>
            <a:spLocks noGrp="1"/>
          </p:cNvSpPr>
          <p:nvPr>
            <p:ph idx="14"/>
          </p:nvPr>
        </p:nvSpPr>
        <p:spPr>
          <a:xfrm>
            <a:off x="3851921" y="2967031"/>
            <a:ext cx="1427485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latshållare för innehåll 2"/>
          <p:cNvSpPr>
            <a:spLocks noGrp="1"/>
          </p:cNvSpPr>
          <p:nvPr>
            <p:ph idx="15"/>
          </p:nvPr>
        </p:nvSpPr>
        <p:spPr>
          <a:xfrm>
            <a:off x="5983921" y="2967031"/>
            <a:ext cx="1427485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latshållare för text 11"/>
          <p:cNvSpPr>
            <a:spLocks noGrp="1"/>
          </p:cNvSpPr>
          <p:nvPr>
            <p:ph type="body" sz="quarter" idx="16"/>
          </p:nvPr>
        </p:nvSpPr>
        <p:spPr>
          <a:xfrm>
            <a:off x="1749426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/>
          </p:nvPr>
        </p:nvSpPr>
        <p:spPr>
          <a:xfrm>
            <a:off x="3851921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/>
          </p:nvPr>
        </p:nvSpPr>
        <p:spPr>
          <a:xfrm>
            <a:off x="5988051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/>
          </p:nvPr>
        </p:nvSpPr>
        <p:spPr>
          <a:xfrm>
            <a:off x="1749426" y="784226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/>
          </p:nvPr>
        </p:nvSpPr>
        <p:spPr>
          <a:xfrm>
            <a:off x="3851921" y="784226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/>
          </p:nvPr>
        </p:nvSpPr>
        <p:spPr>
          <a:xfrm>
            <a:off x="5990432" y="784226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8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866444163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–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6" y="320302"/>
            <a:ext cx="3565808" cy="804489"/>
          </a:xfrm>
        </p:spPr>
        <p:txBody>
          <a:bodyPr/>
          <a:lstStyle>
            <a:lvl1pPr>
              <a:lnSpc>
                <a:spcPts val="2500"/>
              </a:lnSpc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283135"/>
            <a:ext cx="3532188" cy="1333524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 Surname, Title</a:t>
            </a:r>
            <a:br>
              <a:rPr lang="en-US"/>
            </a:br>
            <a:r>
              <a:rPr lang="en-US"/>
              <a:t>email.adress@anticimex.se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/>
              <a:t>Adress</a:t>
            </a:r>
            <a:br>
              <a:rPr lang="en-US"/>
            </a:br>
            <a:r>
              <a:rPr lang="en-US"/>
              <a:t>City, Country</a:t>
            </a:r>
            <a:endParaRPr lang="sv-SE"/>
          </a:p>
        </p:txBody>
      </p:sp>
      <p:pic>
        <p:nvPicPr>
          <p:cNvPr id="12" name="Bildobjekt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6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529334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–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5143500"/>
          </a:xfrm>
          <a:solidFill>
            <a:schemeClr val="accent3"/>
          </a:solidFill>
          <a:ln>
            <a:noFill/>
          </a:ln>
        </p:spPr>
        <p:txBody>
          <a:bodyPr tIns="1908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6" y="320302"/>
            <a:ext cx="3565808" cy="804489"/>
          </a:xfrm>
        </p:spPr>
        <p:txBody>
          <a:bodyPr/>
          <a:lstStyle>
            <a:lvl1pPr>
              <a:lnSpc>
                <a:spcPts val="2500"/>
              </a:lnSpc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283135"/>
            <a:ext cx="3532188" cy="1333524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 Surname, Title</a:t>
            </a:r>
            <a:br>
              <a:rPr lang="en-US"/>
            </a:br>
            <a:r>
              <a:rPr lang="en-US"/>
              <a:t>email.adress@anticimex.se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/>
              <a:t>Adress</a:t>
            </a:r>
            <a:br>
              <a:rPr lang="en-US"/>
            </a:br>
            <a:r>
              <a:rPr lang="en-US"/>
              <a:t>City, Country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38304847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9144000" cy="5143500"/>
          </a:xfrm>
          <a:noFill/>
        </p:spPr>
        <p:txBody>
          <a:bodyPr tIns="0" anchor="ctr" anchorCtr="0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sv-SE"/>
              <a:t>Valfritt: Klicka för att lägga till en bakgrundsbild. Välj Placera längst bak </a:t>
            </a:r>
            <a:br>
              <a:rPr lang="sv-SE"/>
            </a:br>
            <a:r>
              <a:rPr lang="sv-SE"/>
              <a:t>för att visa logotypen.</a:t>
            </a:r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327024" y="1419225"/>
            <a:ext cx="4100514" cy="2952750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Underrubrik </a:t>
            </a:r>
            <a:r>
              <a:rPr lang="sv-SE" noProof="0"/>
              <a:t>och</a:t>
            </a:r>
            <a:r>
              <a:rPr lang="sv-SE"/>
              <a:t>/eller </a:t>
            </a:r>
            <a:br>
              <a:rPr lang="sv-SE"/>
            </a:br>
            <a:r>
              <a:rPr lang="sv-SE" noProof="0"/>
              <a:t>föredragshållarens</a:t>
            </a:r>
            <a:r>
              <a:rPr lang="sv-SE"/>
              <a:t> namn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327024" y="303213"/>
            <a:ext cx="8493125" cy="1116012"/>
          </a:xfrm>
        </p:spPr>
        <p:txBody>
          <a:bodyPr/>
          <a:lstStyle>
            <a:lvl1pPr>
              <a:lnSpc>
                <a:spcPts val="37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sv-SE" noProof="0"/>
              <a:t>Presentationens namn på en </a:t>
            </a:r>
            <a:br>
              <a:rPr lang="sv-SE" noProof="0"/>
            </a:br>
            <a:r>
              <a:rPr lang="sv-SE" noProof="0"/>
              <a:t>eller två rader</a:t>
            </a:r>
          </a:p>
        </p:txBody>
      </p:sp>
    </p:spTree>
    <p:extLst>
      <p:ext uri="{BB962C8B-B14F-4D97-AF65-F5344CB8AC3E}">
        <p14:creationId xmlns:p14="http://schemas.microsoft.com/office/powerpoint/2010/main" val="406662803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and medium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19D36AC3-AB7C-4D0D-95E9-61D2594CB7D8}"/>
              </a:ext>
            </a:extLst>
          </p:cNvPr>
          <p:cNvSpPr/>
          <p:nvPr userDrawn="1"/>
        </p:nvSpPr>
        <p:spPr>
          <a:xfrm>
            <a:off x="0" y="4763"/>
            <a:ext cx="4572000" cy="5143500"/>
          </a:xfrm>
          <a:prstGeom prst="rect">
            <a:avLst/>
          </a:prstGeom>
          <a:solidFill>
            <a:srgbClr val="D2DB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lnSpc>
                <a:spcPts val="2700"/>
              </a:lnSpc>
              <a:defRPr/>
            </a:lvl1pPr>
          </a:lstStyle>
          <a:p>
            <a:r>
              <a:rPr lang="sv-SE" noProof="0"/>
              <a:t>Rubrik på en eller </a:t>
            </a:r>
            <a:br>
              <a:rPr lang="sv-SE" noProof="0"/>
            </a:br>
            <a:r>
              <a:rPr lang="sv-SE" noProof="0"/>
              <a:t>två rader</a:t>
            </a:r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659D0CDE-A2A0-491C-8C6C-660E72381D8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7026" y="4371976"/>
            <a:ext cx="4100513" cy="468313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000"/>
            </a:lvl1pPr>
          </a:lstStyle>
          <a:p>
            <a:r>
              <a:rPr lang="sv-SE"/>
              <a:t>Presentationens eller avsnittets namn</a:t>
            </a:r>
          </a:p>
        </p:txBody>
      </p:sp>
      <p:sp>
        <p:nvSpPr>
          <p:cNvPr id="13" name="Platshållare för innehåll 12">
            <a:extLst>
              <a:ext uri="{FF2B5EF4-FFF2-40B4-BE49-F238E27FC236}">
                <a16:creationId xmlns:a16="http://schemas.microsoft.com/office/drawing/2014/main" id="{D5E3DDBF-E48D-4BD2-BED2-5DAABEB25D10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27026" y="1419225"/>
            <a:ext cx="4100513" cy="2952750"/>
          </a:xfr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sv-SE" noProof="0"/>
              <a:t>Punktlista nivå 1</a:t>
            </a:r>
          </a:p>
          <a:p>
            <a:pPr lvl="1"/>
            <a:r>
              <a:rPr lang="sv-SE" noProof="0"/>
              <a:t>Punktlista nivå 2</a:t>
            </a:r>
          </a:p>
          <a:p>
            <a:pPr lvl="2"/>
            <a:r>
              <a:rPr lang="sv-SE" noProof="0"/>
              <a:t>Punktlista nivå 3</a:t>
            </a:r>
          </a:p>
          <a:p>
            <a:pPr lvl="3"/>
            <a:r>
              <a:rPr lang="sv-SE" noProof="0"/>
              <a:t>Punktlista nivå 4</a:t>
            </a:r>
          </a:p>
          <a:p>
            <a:pPr lvl="4"/>
            <a:r>
              <a:rPr lang="sv-SE" noProof="0"/>
              <a:t>Punktlista nivå 5</a:t>
            </a:r>
          </a:p>
        </p:txBody>
      </p:sp>
      <p:sp>
        <p:nvSpPr>
          <p:cNvPr id="15" name="Platshållare för innehåll 14">
            <a:extLst>
              <a:ext uri="{FF2B5EF4-FFF2-40B4-BE49-F238E27FC236}">
                <a16:creationId xmlns:a16="http://schemas.microsoft.com/office/drawing/2014/main" id="{85FDB90E-E1D3-492F-B892-A0497D2412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716463" y="312738"/>
            <a:ext cx="4103687" cy="452755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sv-SE" noProof="0"/>
              <a:t>Punktlista nivå 1</a:t>
            </a:r>
          </a:p>
          <a:p>
            <a:pPr lvl="1"/>
            <a:r>
              <a:rPr lang="sv-SE" noProof="0"/>
              <a:t>Punktlista nivå 2</a:t>
            </a:r>
          </a:p>
          <a:p>
            <a:pPr lvl="2"/>
            <a:r>
              <a:rPr lang="sv-SE" noProof="0"/>
              <a:t>Punktlista nivå 3</a:t>
            </a:r>
          </a:p>
          <a:p>
            <a:pPr lvl="3"/>
            <a:r>
              <a:rPr lang="sv-SE" noProof="0"/>
              <a:t>Punktlista nivå 4</a:t>
            </a:r>
          </a:p>
          <a:p>
            <a:pPr lvl="4"/>
            <a:r>
              <a:rPr lang="sv-SE" noProof="0"/>
              <a:t>Punktlista nivå 5</a:t>
            </a:r>
          </a:p>
        </p:txBody>
      </p:sp>
    </p:spTree>
    <p:extLst>
      <p:ext uri="{BB962C8B-B14F-4D97-AF65-F5344CB8AC3E}">
        <p14:creationId xmlns:p14="http://schemas.microsoft.com/office/powerpoint/2010/main" val="1759772042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1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42A6166-295D-4289-A038-02A251A1830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52410418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87" imgH="288" progId="TCLayout.ActiveDocument.1">
                  <p:embed/>
                </p:oleObj>
              </mc:Choice>
              <mc:Fallback>
                <p:oleObj name="think-cell Slide" r:id="rId4" imgW="287" imgH="28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42A6166-295D-4289-A038-02A251A1830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A01D8D78-B963-41EC-A72F-F9F47363C1F5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1" y="1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ts val="2700"/>
              </a:lnSpc>
              <a:spcBef>
                <a:spcPct val="0"/>
              </a:spcBef>
              <a:spcAft>
                <a:spcPct val="0"/>
              </a:spcAft>
            </a:pPr>
            <a:endParaRPr lang="en-GB" sz="2700" b="1" i="0" baseline="0" dirty="0">
              <a:latin typeface="Anticimex Sans" panose="020B0503040101040103" pitchFamily="34" charset="0"/>
              <a:ea typeface="+mj-ea"/>
              <a:cs typeface="+mj-cs"/>
              <a:sym typeface="Anticimex Sans" panose="020B0503040101040103" pitchFamily="34" charset="0"/>
            </a:endParaRPr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7024" y="303214"/>
            <a:ext cx="8493125" cy="82867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Section title on one or two lines</a:t>
            </a:r>
            <a:endParaRPr lang="sv-SE"/>
          </a:p>
        </p:txBody>
      </p:sp>
      <p:sp>
        <p:nvSpPr>
          <p:cNvPr id="5" name="Platshållare för text 10">
            <a:extLst>
              <a:ext uri="{FF2B5EF4-FFF2-40B4-BE49-F238E27FC236}">
                <a16:creationId xmlns:a16="http://schemas.microsoft.com/office/drawing/2014/main" id="{66083C5F-22DA-420E-8F23-7431C49DE5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11919303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–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5" y="320301"/>
            <a:ext cx="3565808" cy="804489"/>
          </a:xfrm>
        </p:spPr>
        <p:txBody>
          <a:bodyPr/>
          <a:lstStyle>
            <a:lvl1pPr>
              <a:lnSpc>
                <a:spcPts val="33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/>
          </p:nvPr>
        </p:nvSpPr>
        <p:spPr>
          <a:xfrm>
            <a:off x="327025" y="1212203"/>
            <a:ext cx="3532188" cy="549362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Bildobjekt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5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243733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–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5143500"/>
          </a:xfrm>
          <a:solidFill>
            <a:schemeClr val="accent3"/>
          </a:solidFill>
        </p:spPr>
        <p:txBody>
          <a:bodyPr tIns="1872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5" y="320301"/>
            <a:ext cx="3565808" cy="804489"/>
          </a:xfrm>
        </p:spPr>
        <p:txBody>
          <a:bodyPr/>
          <a:lstStyle>
            <a:lvl1pPr>
              <a:lnSpc>
                <a:spcPts val="33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/>
          </p:nvPr>
        </p:nvSpPr>
        <p:spPr>
          <a:xfrm>
            <a:off x="327025" y="1212202"/>
            <a:ext cx="3532188" cy="556085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Bildobjekt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5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354519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Content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228600" indent="-228600"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sv-SE"/>
              <a:t>Chapter</a:t>
            </a:r>
          </a:p>
        </p:txBody>
      </p:sp>
      <p:sp>
        <p:nvSpPr>
          <p:cNvPr id="9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14146649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hort tex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ct val="100000"/>
              </a:lnSpc>
              <a:buNone/>
              <a:defRPr sz="1600"/>
            </a:lvl1pPr>
            <a:lvl2pPr>
              <a:lnSpc>
                <a:spcPts val="1800"/>
              </a:lnSpc>
              <a:defRPr sz="1600"/>
            </a:lvl2pPr>
            <a:lvl3pPr>
              <a:lnSpc>
                <a:spcPts val="1800"/>
              </a:lnSpc>
              <a:defRPr sz="1600"/>
            </a:lvl3pPr>
            <a:lvl4pPr>
              <a:lnSpc>
                <a:spcPts val="1800"/>
              </a:lnSpc>
              <a:defRPr sz="1600"/>
            </a:lvl4pPr>
            <a:lvl5pPr>
              <a:lnSpc>
                <a:spcPts val="18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585515243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hort text 2 –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400"/>
            </a:lvl2pPr>
            <a:lvl3pPr>
              <a:lnSpc>
                <a:spcPct val="100000"/>
              </a:lnSpc>
              <a:defRPr sz="14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577749265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hort text 3 –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0" y="1321112"/>
            <a:ext cx="3551238" cy="3038163"/>
          </a:xfrm>
        </p:spPr>
        <p:txBody>
          <a:bodyPr/>
          <a:lstStyle>
            <a:lvl1pPr>
              <a:lnSpc>
                <a:spcPts val="1800"/>
              </a:lnSpc>
              <a:defRPr sz="1600"/>
            </a:lvl1pPr>
            <a:lvl2pPr>
              <a:lnSpc>
                <a:spcPts val="1800"/>
              </a:lnSpc>
              <a:defRPr sz="1400"/>
            </a:lvl2pPr>
            <a:lvl3pPr>
              <a:lnSpc>
                <a:spcPts val="1800"/>
              </a:lnSpc>
              <a:defRPr sz="1400"/>
            </a:lvl3pPr>
            <a:lvl4pPr>
              <a:lnSpc>
                <a:spcPts val="1800"/>
              </a:lnSpc>
              <a:defRPr sz="1400"/>
            </a:lvl4pPr>
            <a:lvl5pPr>
              <a:lnSpc>
                <a:spcPts val="18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3535685" cy="3038163"/>
          </a:xfrm>
        </p:spPr>
        <p:txBody>
          <a:bodyPr/>
          <a:lstStyle>
            <a:lvl1pPr>
              <a:lnSpc>
                <a:spcPts val="1800"/>
              </a:lnSpc>
              <a:defRPr sz="1600"/>
            </a:lvl1pPr>
            <a:lvl2pPr>
              <a:lnSpc>
                <a:spcPts val="1800"/>
              </a:lnSpc>
              <a:defRPr sz="1400"/>
            </a:lvl2pPr>
            <a:lvl3pPr>
              <a:lnSpc>
                <a:spcPts val="1800"/>
              </a:lnSpc>
              <a:defRPr sz="1400"/>
            </a:lvl3pPr>
            <a:lvl4pPr>
              <a:lnSpc>
                <a:spcPts val="1800"/>
              </a:lnSpc>
              <a:defRPr sz="1400"/>
            </a:lvl4pPr>
            <a:lvl5pPr>
              <a:lnSpc>
                <a:spcPts val="18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708829208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rt text 3 –  1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13377" y="313377"/>
            <a:ext cx="8346826" cy="8248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8322931" cy="3038163"/>
          </a:xfrm>
        </p:spPr>
        <p:txBody>
          <a:bodyPr/>
          <a:lstStyle>
            <a:lvl1pPr>
              <a:lnSpc>
                <a:spcPts val="1800"/>
              </a:lnSpc>
              <a:defRPr sz="1600"/>
            </a:lvl1pPr>
            <a:lvl2pPr>
              <a:lnSpc>
                <a:spcPts val="1800"/>
              </a:lnSpc>
              <a:defRPr sz="1400"/>
            </a:lvl2pPr>
            <a:lvl3pPr>
              <a:lnSpc>
                <a:spcPts val="1800"/>
              </a:lnSpc>
              <a:defRPr sz="1400"/>
            </a:lvl3pPr>
            <a:lvl4pPr>
              <a:lnSpc>
                <a:spcPts val="1800"/>
              </a:lnSpc>
              <a:defRPr sz="1400"/>
            </a:lvl4pPr>
            <a:lvl5pPr>
              <a:lnSpc>
                <a:spcPts val="18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 algn="l"/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989763123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13377" y="313377"/>
            <a:ext cx="8346826" cy="8248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689448825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Short text 4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ts val="18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574564890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ng text 5 –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3535685" cy="30381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  <a:solidFill>
            <a:schemeClr val="accent3"/>
          </a:solidFill>
          <a:ln>
            <a:noFill/>
          </a:ln>
        </p:spPr>
        <p:txBody>
          <a:bodyPr tIns="1692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1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08631889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ng text slide 6 –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3535685" cy="3038163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5"/>
          </p:nvPr>
        </p:nvSpPr>
        <p:spPr>
          <a:xfrm>
            <a:off x="5974328" y="2366682"/>
            <a:ext cx="1439297" cy="449646"/>
          </a:xfrm>
        </p:spPr>
        <p:txBody>
          <a:bodyPr anchor="b"/>
          <a:lstStyle>
            <a:lvl1pPr marL="0" indent="0">
              <a:buNone/>
              <a:defRPr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latshållare för text 9"/>
          <p:cNvSpPr>
            <a:spLocks noGrp="1"/>
          </p:cNvSpPr>
          <p:nvPr>
            <p:ph type="body" sz="quarter" idx="16"/>
          </p:nvPr>
        </p:nvSpPr>
        <p:spPr>
          <a:xfrm>
            <a:off x="5974328" y="2971112"/>
            <a:ext cx="1439297" cy="841375"/>
          </a:xfrm>
        </p:spPr>
        <p:txBody>
          <a:bodyPr anchor="t"/>
          <a:lstStyle>
            <a:lvl1pPr marL="0" indent="0">
              <a:lnSpc>
                <a:spcPts val="1100"/>
              </a:lnSpc>
              <a:buNone/>
              <a:defRPr sz="9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latshållare för bild 4"/>
          <p:cNvSpPr>
            <a:spLocks noGrp="1"/>
          </p:cNvSpPr>
          <p:nvPr>
            <p:ph type="pic" sz="quarter" idx="19"/>
          </p:nvPr>
        </p:nvSpPr>
        <p:spPr>
          <a:xfrm>
            <a:off x="5908040" y="773977"/>
            <a:ext cx="1586230" cy="1569173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2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854394079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ng text 7 – diagram/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3535685" cy="30381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Platshållare för diagram 3"/>
          <p:cNvSpPr>
            <a:spLocks noGrp="1"/>
          </p:cNvSpPr>
          <p:nvPr>
            <p:ph type="chart" sz="quarter" idx="14"/>
          </p:nvPr>
        </p:nvSpPr>
        <p:spPr>
          <a:xfrm>
            <a:off x="4572000" y="0"/>
            <a:ext cx="4572000" cy="5143500"/>
          </a:xfrm>
        </p:spPr>
        <p:txBody>
          <a:bodyPr tIns="1800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chart</a:t>
            </a:r>
            <a:endParaRPr lang="sv-SE"/>
          </a:p>
        </p:txBody>
      </p:sp>
      <p:sp>
        <p:nvSpPr>
          <p:cNvPr id="10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429832166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5143500"/>
          </a:xfrm>
          <a:solidFill>
            <a:schemeClr val="accent3"/>
          </a:solidFill>
          <a:ln>
            <a:noFill/>
          </a:ln>
        </p:spPr>
        <p:txBody>
          <a:bodyPr tIns="1692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3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636293565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iagram 3"/>
          <p:cNvSpPr>
            <a:spLocks noGrp="1"/>
          </p:cNvSpPr>
          <p:nvPr>
            <p:ph type="chart" sz="quarter" idx="10"/>
          </p:nvPr>
        </p:nvSpPr>
        <p:spPr>
          <a:xfrm>
            <a:off x="0" y="0"/>
            <a:ext cx="9144000" cy="5143500"/>
          </a:xfrm>
        </p:spPr>
        <p:txBody>
          <a:bodyPr tIns="129600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icon to add chart</a:t>
            </a:r>
            <a:endParaRPr lang="sv-SE"/>
          </a:p>
        </p:txBody>
      </p:sp>
      <p:sp>
        <p:nvSpPr>
          <p:cNvPr id="3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125093356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1749425" y="2967030"/>
            <a:ext cx="1414463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tshållare för innehåll 2"/>
          <p:cNvSpPr>
            <a:spLocks noGrp="1"/>
          </p:cNvSpPr>
          <p:nvPr>
            <p:ph idx="14"/>
          </p:nvPr>
        </p:nvSpPr>
        <p:spPr>
          <a:xfrm>
            <a:off x="3851920" y="2967030"/>
            <a:ext cx="1427485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latshållare för innehåll 2"/>
          <p:cNvSpPr>
            <a:spLocks noGrp="1"/>
          </p:cNvSpPr>
          <p:nvPr>
            <p:ph idx="15"/>
          </p:nvPr>
        </p:nvSpPr>
        <p:spPr>
          <a:xfrm>
            <a:off x="5983920" y="2967030"/>
            <a:ext cx="1427485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latshållare för text 11"/>
          <p:cNvSpPr>
            <a:spLocks noGrp="1"/>
          </p:cNvSpPr>
          <p:nvPr>
            <p:ph type="body" sz="quarter" idx="16"/>
          </p:nvPr>
        </p:nvSpPr>
        <p:spPr>
          <a:xfrm>
            <a:off x="1749425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/>
          </p:nvPr>
        </p:nvSpPr>
        <p:spPr>
          <a:xfrm>
            <a:off x="3851920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/>
          </p:nvPr>
        </p:nvSpPr>
        <p:spPr>
          <a:xfrm>
            <a:off x="5988050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/>
          </p:nvPr>
        </p:nvSpPr>
        <p:spPr>
          <a:xfrm>
            <a:off x="1749425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/>
          </p:nvPr>
        </p:nvSpPr>
        <p:spPr>
          <a:xfrm>
            <a:off x="3851920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/>
          </p:nvPr>
        </p:nvSpPr>
        <p:spPr>
          <a:xfrm>
            <a:off x="5990431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362515874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1749425" y="2967030"/>
            <a:ext cx="1414463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tshållare för innehåll 2"/>
          <p:cNvSpPr>
            <a:spLocks noGrp="1"/>
          </p:cNvSpPr>
          <p:nvPr>
            <p:ph idx="14"/>
          </p:nvPr>
        </p:nvSpPr>
        <p:spPr>
          <a:xfrm>
            <a:off x="3851920" y="2967030"/>
            <a:ext cx="1427485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latshållare för innehåll 2"/>
          <p:cNvSpPr>
            <a:spLocks noGrp="1"/>
          </p:cNvSpPr>
          <p:nvPr>
            <p:ph idx="15"/>
          </p:nvPr>
        </p:nvSpPr>
        <p:spPr>
          <a:xfrm>
            <a:off x="5983920" y="2967030"/>
            <a:ext cx="1427485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latshållare för text 11"/>
          <p:cNvSpPr>
            <a:spLocks noGrp="1"/>
          </p:cNvSpPr>
          <p:nvPr>
            <p:ph type="body" sz="quarter" idx="16"/>
          </p:nvPr>
        </p:nvSpPr>
        <p:spPr>
          <a:xfrm>
            <a:off x="1749425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/>
          </p:nvPr>
        </p:nvSpPr>
        <p:spPr>
          <a:xfrm>
            <a:off x="3851920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/>
          </p:nvPr>
        </p:nvSpPr>
        <p:spPr>
          <a:xfrm>
            <a:off x="5988050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/>
          </p:nvPr>
        </p:nvSpPr>
        <p:spPr>
          <a:xfrm>
            <a:off x="1749425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/>
          </p:nvPr>
        </p:nvSpPr>
        <p:spPr>
          <a:xfrm>
            <a:off x="3851920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/>
          </p:nvPr>
        </p:nvSpPr>
        <p:spPr>
          <a:xfrm>
            <a:off x="5990431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505492715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–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5" y="320301"/>
            <a:ext cx="3565808" cy="804489"/>
          </a:xfrm>
        </p:spPr>
        <p:txBody>
          <a:bodyPr/>
          <a:lstStyle>
            <a:lvl1pPr>
              <a:lnSpc>
                <a:spcPts val="2500"/>
              </a:lnSpc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283135"/>
            <a:ext cx="3532188" cy="1333524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 Surname, Title</a:t>
            </a:r>
            <a:br>
              <a:rPr lang="en-US"/>
            </a:br>
            <a:r>
              <a:rPr lang="en-US"/>
              <a:t>email.adress@anticimex.se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/>
              <a:t>Adress</a:t>
            </a:r>
            <a:br>
              <a:rPr lang="en-US"/>
            </a:br>
            <a:r>
              <a:rPr lang="en-US"/>
              <a:t>City, Country</a:t>
            </a:r>
            <a:endParaRPr lang="sv-SE"/>
          </a:p>
        </p:txBody>
      </p:sp>
      <p:pic>
        <p:nvPicPr>
          <p:cNvPr id="12" name="Bildobjekt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5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222497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–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5143500"/>
          </a:xfrm>
          <a:solidFill>
            <a:schemeClr val="accent3"/>
          </a:solidFill>
          <a:ln>
            <a:noFill/>
          </a:ln>
        </p:spPr>
        <p:txBody>
          <a:bodyPr tIns="1908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5" y="320301"/>
            <a:ext cx="3565808" cy="804489"/>
          </a:xfrm>
        </p:spPr>
        <p:txBody>
          <a:bodyPr/>
          <a:lstStyle>
            <a:lvl1pPr>
              <a:lnSpc>
                <a:spcPts val="2500"/>
              </a:lnSpc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283135"/>
            <a:ext cx="3532188" cy="1333524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 Surname, Title</a:t>
            </a:r>
            <a:br>
              <a:rPr lang="en-US"/>
            </a:br>
            <a:r>
              <a:rPr lang="en-US"/>
              <a:t>email.adress@anticimex.se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/>
              <a:t>Adress</a:t>
            </a:r>
            <a:br>
              <a:rPr lang="en-US"/>
            </a:br>
            <a:r>
              <a:rPr lang="en-US"/>
              <a:t>City, Country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39713807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9144000" cy="5143500"/>
          </a:xfrm>
          <a:noFill/>
        </p:spPr>
        <p:txBody>
          <a:bodyPr tIns="0" anchor="ctr" anchorCtr="0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sv-SE"/>
              <a:t>Valfritt: Klicka för att lägga till en bakgrundsbild. Välj Placera längst bak </a:t>
            </a:r>
            <a:br>
              <a:rPr lang="sv-SE"/>
            </a:br>
            <a:r>
              <a:rPr lang="sv-SE"/>
              <a:t>för att visa logotypen.</a:t>
            </a:r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327024" y="1419225"/>
            <a:ext cx="4100514" cy="2952750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Underrubrik </a:t>
            </a:r>
            <a:r>
              <a:rPr lang="sv-SE" noProof="0"/>
              <a:t>och</a:t>
            </a:r>
            <a:r>
              <a:rPr lang="sv-SE"/>
              <a:t>/eller </a:t>
            </a:r>
            <a:br>
              <a:rPr lang="sv-SE"/>
            </a:br>
            <a:r>
              <a:rPr lang="sv-SE" noProof="0"/>
              <a:t>föredragshållarens</a:t>
            </a:r>
            <a:r>
              <a:rPr lang="sv-SE"/>
              <a:t> namn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327024" y="303213"/>
            <a:ext cx="8493125" cy="1116012"/>
          </a:xfrm>
        </p:spPr>
        <p:txBody>
          <a:bodyPr/>
          <a:lstStyle>
            <a:lvl1pPr>
              <a:lnSpc>
                <a:spcPts val="37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sv-SE" noProof="0"/>
              <a:t>Presentationens namn på en </a:t>
            </a:r>
            <a:br>
              <a:rPr lang="sv-SE" noProof="0"/>
            </a:br>
            <a:r>
              <a:rPr lang="sv-SE" noProof="0"/>
              <a:t>eller två rader</a:t>
            </a:r>
          </a:p>
        </p:txBody>
      </p:sp>
    </p:spTree>
    <p:extLst>
      <p:ext uri="{BB962C8B-B14F-4D97-AF65-F5344CB8AC3E}">
        <p14:creationId xmlns:p14="http://schemas.microsoft.com/office/powerpoint/2010/main" val="20168560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and medium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19D36AC3-AB7C-4D0D-95E9-61D2594CB7D8}"/>
              </a:ext>
            </a:extLst>
          </p:cNvPr>
          <p:cNvSpPr/>
          <p:nvPr userDrawn="1"/>
        </p:nvSpPr>
        <p:spPr>
          <a:xfrm>
            <a:off x="0" y="4763"/>
            <a:ext cx="4572000" cy="5143500"/>
          </a:xfrm>
          <a:prstGeom prst="rect">
            <a:avLst/>
          </a:prstGeom>
          <a:solidFill>
            <a:srgbClr val="D2DB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lnSpc>
                <a:spcPts val="2700"/>
              </a:lnSpc>
              <a:defRPr/>
            </a:lvl1pPr>
          </a:lstStyle>
          <a:p>
            <a:r>
              <a:rPr lang="sv-SE" noProof="0"/>
              <a:t>Rubrik på en eller </a:t>
            </a:r>
            <a:br>
              <a:rPr lang="sv-SE" noProof="0"/>
            </a:br>
            <a:r>
              <a:rPr lang="sv-SE" noProof="0"/>
              <a:t>två rader</a:t>
            </a:r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659D0CDE-A2A0-491C-8C6C-660E72381D8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7025" y="4371975"/>
            <a:ext cx="4100513" cy="468313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000"/>
            </a:lvl1pPr>
          </a:lstStyle>
          <a:p>
            <a:r>
              <a:rPr lang="sv-SE"/>
              <a:t>Presentationens eller avsnittets namn</a:t>
            </a:r>
          </a:p>
        </p:txBody>
      </p:sp>
      <p:sp>
        <p:nvSpPr>
          <p:cNvPr id="13" name="Platshållare för innehåll 12">
            <a:extLst>
              <a:ext uri="{FF2B5EF4-FFF2-40B4-BE49-F238E27FC236}">
                <a16:creationId xmlns:a16="http://schemas.microsoft.com/office/drawing/2014/main" id="{D5E3DDBF-E48D-4BD2-BED2-5DAABEB25D10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27025" y="1419225"/>
            <a:ext cx="4100513" cy="2952750"/>
          </a:xfr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sv-SE" noProof="0"/>
              <a:t>Punktlista nivå 1</a:t>
            </a:r>
          </a:p>
          <a:p>
            <a:pPr lvl="1"/>
            <a:r>
              <a:rPr lang="sv-SE" noProof="0"/>
              <a:t>Punktlista nivå 2</a:t>
            </a:r>
          </a:p>
          <a:p>
            <a:pPr lvl="2"/>
            <a:r>
              <a:rPr lang="sv-SE" noProof="0"/>
              <a:t>Punktlista nivå 3</a:t>
            </a:r>
          </a:p>
          <a:p>
            <a:pPr lvl="3"/>
            <a:r>
              <a:rPr lang="sv-SE" noProof="0"/>
              <a:t>Punktlista nivå 4</a:t>
            </a:r>
          </a:p>
          <a:p>
            <a:pPr lvl="4"/>
            <a:r>
              <a:rPr lang="sv-SE" noProof="0"/>
              <a:t>Punktlista nivå 5</a:t>
            </a:r>
          </a:p>
        </p:txBody>
      </p:sp>
      <p:sp>
        <p:nvSpPr>
          <p:cNvPr id="15" name="Platshållare för innehåll 14">
            <a:extLst>
              <a:ext uri="{FF2B5EF4-FFF2-40B4-BE49-F238E27FC236}">
                <a16:creationId xmlns:a16="http://schemas.microsoft.com/office/drawing/2014/main" id="{85FDB90E-E1D3-492F-B892-A0497D2412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716462" y="312738"/>
            <a:ext cx="4103687" cy="452755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sv-SE" noProof="0"/>
              <a:t>Punktlista nivå 1</a:t>
            </a:r>
          </a:p>
          <a:p>
            <a:pPr lvl="1"/>
            <a:r>
              <a:rPr lang="sv-SE" noProof="0"/>
              <a:t>Punktlista nivå 2</a:t>
            </a:r>
          </a:p>
          <a:p>
            <a:pPr lvl="2"/>
            <a:r>
              <a:rPr lang="sv-SE" noProof="0"/>
              <a:t>Punktlista nivå 3</a:t>
            </a:r>
          </a:p>
          <a:p>
            <a:pPr lvl="3"/>
            <a:r>
              <a:rPr lang="sv-SE" noProof="0"/>
              <a:t>Punktlista nivå 4</a:t>
            </a:r>
          </a:p>
          <a:p>
            <a:pPr lvl="4"/>
            <a:r>
              <a:rPr lang="sv-SE" noProof="0"/>
              <a:t>Punktlista nivå 5</a:t>
            </a:r>
          </a:p>
        </p:txBody>
      </p:sp>
    </p:spTree>
    <p:extLst>
      <p:ext uri="{BB962C8B-B14F-4D97-AF65-F5344CB8AC3E}">
        <p14:creationId xmlns:p14="http://schemas.microsoft.com/office/powerpoint/2010/main" val="3362450838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1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42A6166-295D-4289-A038-02A251A1830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2072999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87" imgH="288" progId="TCLayout.ActiveDocument.1">
                  <p:embed/>
                </p:oleObj>
              </mc:Choice>
              <mc:Fallback>
                <p:oleObj name="think-cell Slide" r:id="rId4" imgW="287" imgH="28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42A6166-295D-4289-A038-02A251A1830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A01D8D78-B963-41EC-A72F-F9F47363C1F5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ts val="2700"/>
              </a:lnSpc>
              <a:spcBef>
                <a:spcPct val="0"/>
              </a:spcBef>
              <a:spcAft>
                <a:spcPct val="0"/>
              </a:spcAft>
            </a:pPr>
            <a:endParaRPr lang="en-GB" sz="2700" b="1" i="0" baseline="0" dirty="0">
              <a:latin typeface="Anticimex Sans" panose="020B0503040101040103" pitchFamily="34" charset="0"/>
              <a:ea typeface="+mj-ea"/>
              <a:cs typeface="+mj-cs"/>
              <a:sym typeface="Anticimex Sans" panose="020B0503040101040103" pitchFamily="34" charset="0"/>
            </a:endParaRPr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7024" y="303213"/>
            <a:ext cx="8493125" cy="82867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Section title on one or two lines</a:t>
            </a:r>
            <a:endParaRPr lang="sv-SE"/>
          </a:p>
        </p:txBody>
      </p:sp>
      <p:sp>
        <p:nvSpPr>
          <p:cNvPr id="5" name="Platshållare för text 10">
            <a:extLst>
              <a:ext uri="{FF2B5EF4-FFF2-40B4-BE49-F238E27FC236}">
                <a16:creationId xmlns:a16="http://schemas.microsoft.com/office/drawing/2014/main" id="{66083C5F-22DA-420E-8F23-7431C49DE5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01029392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–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5" y="320301"/>
            <a:ext cx="3565808" cy="804489"/>
          </a:xfrm>
        </p:spPr>
        <p:txBody>
          <a:bodyPr/>
          <a:lstStyle>
            <a:lvl1pPr>
              <a:lnSpc>
                <a:spcPts val="33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/>
          </p:nvPr>
        </p:nvSpPr>
        <p:spPr>
          <a:xfrm>
            <a:off x="327025" y="1212203"/>
            <a:ext cx="3532188" cy="549362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Bildobjekt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5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169504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–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5143500"/>
          </a:xfrm>
          <a:solidFill>
            <a:schemeClr val="accent3"/>
          </a:solidFill>
        </p:spPr>
        <p:txBody>
          <a:bodyPr tIns="1872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5" y="320301"/>
            <a:ext cx="3565808" cy="804489"/>
          </a:xfrm>
        </p:spPr>
        <p:txBody>
          <a:bodyPr/>
          <a:lstStyle>
            <a:lvl1pPr>
              <a:lnSpc>
                <a:spcPts val="33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/>
          </p:nvPr>
        </p:nvSpPr>
        <p:spPr>
          <a:xfrm>
            <a:off x="327025" y="1212202"/>
            <a:ext cx="3532188" cy="556085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Bildobjekt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5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294890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Content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228600" indent="-228600"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sv-SE"/>
              <a:t>Chapter</a:t>
            </a:r>
          </a:p>
        </p:txBody>
      </p:sp>
      <p:sp>
        <p:nvSpPr>
          <p:cNvPr id="9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733702217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hort tex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ct val="100000"/>
              </a:lnSpc>
              <a:buNone/>
              <a:defRPr sz="1600"/>
            </a:lvl1pPr>
            <a:lvl2pPr>
              <a:lnSpc>
                <a:spcPts val="1800"/>
              </a:lnSpc>
              <a:defRPr sz="1600"/>
            </a:lvl2pPr>
            <a:lvl3pPr>
              <a:lnSpc>
                <a:spcPts val="1800"/>
              </a:lnSpc>
              <a:defRPr sz="1600"/>
            </a:lvl3pPr>
            <a:lvl4pPr>
              <a:lnSpc>
                <a:spcPts val="1800"/>
              </a:lnSpc>
              <a:defRPr sz="1600"/>
            </a:lvl4pPr>
            <a:lvl5pPr>
              <a:lnSpc>
                <a:spcPts val="18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319043789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hort text 2 –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400"/>
            </a:lvl2pPr>
            <a:lvl3pPr>
              <a:lnSpc>
                <a:spcPct val="100000"/>
              </a:lnSpc>
              <a:defRPr sz="14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445550522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hort text 3 –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0" y="1321112"/>
            <a:ext cx="3551238" cy="3038163"/>
          </a:xfrm>
        </p:spPr>
        <p:txBody>
          <a:bodyPr/>
          <a:lstStyle>
            <a:lvl1pPr>
              <a:lnSpc>
                <a:spcPts val="1800"/>
              </a:lnSpc>
              <a:defRPr sz="1600"/>
            </a:lvl1pPr>
            <a:lvl2pPr>
              <a:lnSpc>
                <a:spcPts val="1800"/>
              </a:lnSpc>
              <a:defRPr sz="1400"/>
            </a:lvl2pPr>
            <a:lvl3pPr>
              <a:lnSpc>
                <a:spcPts val="1800"/>
              </a:lnSpc>
              <a:defRPr sz="1400"/>
            </a:lvl3pPr>
            <a:lvl4pPr>
              <a:lnSpc>
                <a:spcPts val="1800"/>
              </a:lnSpc>
              <a:defRPr sz="1400"/>
            </a:lvl4pPr>
            <a:lvl5pPr>
              <a:lnSpc>
                <a:spcPts val="18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3535685" cy="3038163"/>
          </a:xfrm>
        </p:spPr>
        <p:txBody>
          <a:bodyPr/>
          <a:lstStyle>
            <a:lvl1pPr>
              <a:lnSpc>
                <a:spcPts val="1800"/>
              </a:lnSpc>
              <a:defRPr sz="1600"/>
            </a:lvl1pPr>
            <a:lvl2pPr>
              <a:lnSpc>
                <a:spcPts val="1800"/>
              </a:lnSpc>
              <a:defRPr sz="1400"/>
            </a:lvl2pPr>
            <a:lvl3pPr>
              <a:lnSpc>
                <a:spcPts val="1800"/>
              </a:lnSpc>
              <a:defRPr sz="1400"/>
            </a:lvl3pPr>
            <a:lvl4pPr>
              <a:lnSpc>
                <a:spcPts val="1800"/>
              </a:lnSpc>
              <a:defRPr sz="1400"/>
            </a:lvl4pPr>
            <a:lvl5pPr>
              <a:lnSpc>
                <a:spcPts val="18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098572869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rt text 3 –  1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13377" y="313377"/>
            <a:ext cx="8346826" cy="8248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8322931" cy="3038163"/>
          </a:xfrm>
        </p:spPr>
        <p:txBody>
          <a:bodyPr/>
          <a:lstStyle>
            <a:lvl1pPr>
              <a:lnSpc>
                <a:spcPts val="1800"/>
              </a:lnSpc>
              <a:defRPr sz="1600"/>
            </a:lvl1pPr>
            <a:lvl2pPr>
              <a:lnSpc>
                <a:spcPts val="1800"/>
              </a:lnSpc>
              <a:defRPr sz="1400"/>
            </a:lvl2pPr>
            <a:lvl3pPr>
              <a:lnSpc>
                <a:spcPts val="1800"/>
              </a:lnSpc>
              <a:defRPr sz="1400"/>
            </a:lvl3pPr>
            <a:lvl4pPr>
              <a:lnSpc>
                <a:spcPts val="1800"/>
              </a:lnSpc>
              <a:defRPr sz="1400"/>
            </a:lvl4pPr>
            <a:lvl5pPr>
              <a:lnSpc>
                <a:spcPts val="18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 algn="l"/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632016079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13377" y="313377"/>
            <a:ext cx="8346826" cy="8248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278333731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Short text 4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ts val="18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640270418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ng text 5 –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3535685" cy="30381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  <a:solidFill>
            <a:schemeClr val="accent3"/>
          </a:solidFill>
          <a:ln>
            <a:noFill/>
          </a:ln>
        </p:spPr>
        <p:txBody>
          <a:bodyPr tIns="1692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1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981744062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ng text slide 6 –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3535685" cy="3038163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5"/>
          </p:nvPr>
        </p:nvSpPr>
        <p:spPr>
          <a:xfrm>
            <a:off x="5974328" y="2366682"/>
            <a:ext cx="1439297" cy="449646"/>
          </a:xfrm>
        </p:spPr>
        <p:txBody>
          <a:bodyPr anchor="b"/>
          <a:lstStyle>
            <a:lvl1pPr marL="0" indent="0">
              <a:buNone/>
              <a:defRPr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latshållare för text 9"/>
          <p:cNvSpPr>
            <a:spLocks noGrp="1"/>
          </p:cNvSpPr>
          <p:nvPr>
            <p:ph type="body" sz="quarter" idx="16"/>
          </p:nvPr>
        </p:nvSpPr>
        <p:spPr>
          <a:xfrm>
            <a:off x="5974328" y="2971112"/>
            <a:ext cx="1439297" cy="841375"/>
          </a:xfrm>
        </p:spPr>
        <p:txBody>
          <a:bodyPr anchor="t"/>
          <a:lstStyle>
            <a:lvl1pPr marL="0" indent="0">
              <a:lnSpc>
                <a:spcPts val="1100"/>
              </a:lnSpc>
              <a:buNone/>
              <a:defRPr sz="9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latshållare för bild 4"/>
          <p:cNvSpPr>
            <a:spLocks noGrp="1"/>
          </p:cNvSpPr>
          <p:nvPr>
            <p:ph type="pic" sz="quarter" idx="19"/>
          </p:nvPr>
        </p:nvSpPr>
        <p:spPr>
          <a:xfrm>
            <a:off x="5908040" y="773977"/>
            <a:ext cx="1586230" cy="1569173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2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810608327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ng text 7 – diagram/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3535685" cy="30381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Platshållare för diagram 3"/>
          <p:cNvSpPr>
            <a:spLocks noGrp="1"/>
          </p:cNvSpPr>
          <p:nvPr>
            <p:ph type="chart" sz="quarter" idx="14"/>
          </p:nvPr>
        </p:nvSpPr>
        <p:spPr>
          <a:xfrm>
            <a:off x="4572000" y="0"/>
            <a:ext cx="4572000" cy="5143500"/>
          </a:xfrm>
        </p:spPr>
        <p:txBody>
          <a:bodyPr tIns="1800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chart</a:t>
            </a:r>
            <a:endParaRPr lang="sv-SE"/>
          </a:p>
        </p:txBody>
      </p:sp>
      <p:sp>
        <p:nvSpPr>
          <p:cNvPr id="10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05503568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5143500"/>
          </a:xfrm>
          <a:solidFill>
            <a:schemeClr val="accent3"/>
          </a:solidFill>
          <a:ln>
            <a:noFill/>
          </a:ln>
        </p:spPr>
        <p:txBody>
          <a:bodyPr tIns="1692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3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52926620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iagram 3"/>
          <p:cNvSpPr>
            <a:spLocks noGrp="1"/>
          </p:cNvSpPr>
          <p:nvPr>
            <p:ph type="chart" sz="quarter" idx="10"/>
          </p:nvPr>
        </p:nvSpPr>
        <p:spPr>
          <a:xfrm>
            <a:off x="0" y="0"/>
            <a:ext cx="9144000" cy="5143500"/>
          </a:xfrm>
        </p:spPr>
        <p:txBody>
          <a:bodyPr tIns="129600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icon to add chart</a:t>
            </a:r>
            <a:endParaRPr lang="sv-SE"/>
          </a:p>
        </p:txBody>
      </p:sp>
      <p:sp>
        <p:nvSpPr>
          <p:cNvPr id="3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769379386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1749425" y="2967030"/>
            <a:ext cx="1414463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tshållare för innehåll 2"/>
          <p:cNvSpPr>
            <a:spLocks noGrp="1"/>
          </p:cNvSpPr>
          <p:nvPr>
            <p:ph idx="14"/>
          </p:nvPr>
        </p:nvSpPr>
        <p:spPr>
          <a:xfrm>
            <a:off x="3851920" y="2967030"/>
            <a:ext cx="1427485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latshållare för innehåll 2"/>
          <p:cNvSpPr>
            <a:spLocks noGrp="1"/>
          </p:cNvSpPr>
          <p:nvPr>
            <p:ph idx="15"/>
          </p:nvPr>
        </p:nvSpPr>
        <p:spPr>
          <a:xfrm>
            <a:off x="5983920" y="2967030"/>
            <a:ext cx="1427485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latshållare för text 11"/>
          <p:cNvSpPr>
            <a:spLocks noGrp="1"/>
          </p:cNvSpPr>
          <p:nvPr>
            <p:ph type="body" sz="quarter" idx="16"/>
          </p:nvPr>
        </p:nvSpPr>
        <p:spPr>
          <a:xfrm>
            <a:off x="1749425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/>
          </p:nvPr>
        </p:nvSpPr>
        <p:spPr>
          <a:xfrm>
            <a:off x="3851920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/>
          </p:nvPr>
        </p:nvSpPr>
        <p:spPr>
          <a:xfrm>
            <a:off x="5988050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/>
          </p:nvPr>
        </p:nvSpPr>
        <p:spPr>
          <a:xfrm>
            <a:off x="1749425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/>
          </p:nvPr>
        </p:nvSpPr>
        <p:spPr>
          <a:xfrm>
            <a:off x="3851920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/>
          </p:nvPr>
        </p:nvSpPr>
        <p:spPr>
          <a:xfrm>
            <a:off x="5990431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4176705174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1749425" y="2967030"/>
            <a:ext cx="1414463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tshållare för innehåll 2"/>
          <p:cNvSpPr>
            <a:spLocks noGrp="1"/>
          </p:cNvSpPr>
          <p:nvPr>
            <p:ph idx="14"/>
          </p:nvPr>
        </p:nvSpPr>
        <p:spPr>
          <a:xfrm>
            <a:off x="3851920" y="2967030"/>
            <a:ext cx="1427485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latshållare för innehåll 2"/>
          <p:cNvSpPr>
            <a:spLocks noGrp="1"/>
          </p:cNvSpPr>
          <p:nvPr>
            <p:ph idx="15"/>
          </p:nvPr>
        </p:nvSpPr>
        <p:spPr>
          <a:xfrm>
            <a:off x="5983920" y="2967030"/>
            <a:ext cx="1427485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latshållare för text 11"/>
          <p:cNvSpPr>
            <a:spLocks noGrp="1"/>
          </p:cNvSpPr>
          <p:nvPr>
            <p:ph type="body" sz="quarter" idx="16"/>
          </p:nvPr>
        </p:nvSpPr>
        <p:spPr>
          <a:xfrm>
            <a:off x="1749425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/>
          </p:nvPr>
        </p:nvSpPr>
        <p:spPr>
          <a:xfrm>
            <a:off x="3851920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/>
          </p:nvPr>
        </p:nvSpPr>
        <p:spPr>
          <a:xfrm>
            <a:off x="5988050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/>
          </p:nvPr>
        </p:nvSpPr>
        <p:spPr>
          <a:xfrm>
            <a:off x="1749425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/>
          </p:nvPr>
        </p:nvSpPr>
        <p:spPr>
          <a:xfrm>
            <a:off x="3851920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/>
          </p:nvPr>
        </p:nvSpPr>
        <p:spPr>
          <a:xfrm>
            <a:off x="5990431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9588618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–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5" y="320301"/>
            <a:ext cx="3565808" cy="804489"/>
          </a:xfrm>
        </p:spPr>
        <p:txBody>
          <a:bodyPr/>
          <a:lstStyle>
            <a:lvl1pPr>
              <a:lnSpc>
                <a:spcPts val="2500"/>
              </a:lnSpc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283135"/>
            <a:ext cx="3532188" cy="1333524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 Surname, Title</a:t>
            </a:r>
            <a:br>
              <a:rPr lang="en-US"/>
            </a:br>
            <a:r>
              <a:rPr lang="en-US"/>
              <a:t>email.adress@anticimex.se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/>
              <a:t>Adress</a:t>
            </a:r>
            <a:br>
              <a:rPr lang="en-US"/>
            </a:br>
            <a:r>
              <a:rPr lang="en-US"/>
              <a:t>City, Country</a:t>
            </a:r>
            <a:endParaRPr lang="sv-SE"/>
          </a:p>
        </p:txBody>
      </p:sp>
      <p:pic>
        <p:nvPicPr>
          <p:cNvPr id="12" name="Bildobjekt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5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044673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–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5143500"/>
          </a:xfrm>
          <a:solidFill>
            <a:schemeClr val="accent3"/>
          </a:solidFill>
          <a:ln>
            <a:noFill/>
          </a:ln>
        </p:spPr>
        <p:txBody>
          <a:bodyPr tIns="1908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5" y="320301"/>
            <a:ext cx="3565808" cy="804489"/>
          </a:xfrm>
        </p:spPr>
        <p:txBody>
          <a:bodyPr/>
          <a:lstStyle>
            <a:lvl1pPr>
              <a:lnSpc>
                <a:spcPts val="2500"/>
              </a:lnSpc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283135"/>
            <a:ext cx="3532188" cy="1333524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 Surname, Title</a:t>
            </a:r>
            <a:br>
              <a:rPr lang="en-US"/>
            </a:br>
            <a:r>
              <a:rPr lang="en-US"/>
              <a:t>email.adress@anticimex.se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/>
              <a:t>Adress</a:t>
            </a:r>
            <a:br>
              <a:rPr lang="en-US"/>
            </a:br>
            <a:r>
              <a:rPr lang="en-US"/>
              <a:t>City, Country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67625009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9144000" cy="5143500"/>
          </a:xfrm>
          <a:noFill/>
        </p:spPr>
        <p:txBody>
          <a:bodyPr tIns="0" anchor="ctr" anchorCtr="0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sv-SE"/>
              <a:t>Valfritt: Klicka för att lägga till en bakgrundsbild. Välj Placera längst bak </a:t>
            </a:r>
            <a:br>
              <a:rPr lang="sv-SE"/>
            </a:br>
            <a:r>
              <a:rPr lang="sv-SE"/>
              <a:t>för att visa logotypen.</a:t>
            </a:r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327024" y="1419225"/>
            <a:ext cx="4100514" cy="2952750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Underrubrik </a:t>
            </a:r>
            <a:r>
              <a:rPr lang="sv-SE" noProof="0"/>
              <a:t>och</a:t>
            </a:r>
            <a:r>
              <a:rPr lang="sv-SE"/>
              <a:t>/eller </a:t>
            </a:r>
            <a:br>
              <a:rPr lang="sv-SE"/>
            </a:br>
            <a:r>
              <a:rPr lang="sv-SE" noProof="0"/>
              <a:t>föredragshållarens</a:t>
            </a:r>
            <a:r>
              <a:rPr lang="sv-SE"/>
              <a:t> namn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327024" y="303213"/>
            <a:ext cx="8493125" cy="1116012"/>
          </a:xfrm>
        </p:spPr>
        <p:txBody>
          <a:bodyPr/>
          <a:lstStyle>
            <a:lvl1pPr>
              <a:lnSpc>
                <a:spcPts val="37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sv-SE" noProof="0"/>
              <a:t>Presentationens namn på en </a:t>
            </a:r>
            <a:br>
              <a:rPr lang="sv-SE" noProof="0"/>
            </a:br>
            <a:r>
              <a:rPr lang="sv-SE" noProof="0"/>
              <a:t>eller två rader</a:t>
            </a:r>
          </a:p>
        </p:txBody>
      </p:sp>
    </p:spTree>
    <p:extLst>
      <p:ext uri="{BB962C8B-B14F-4D97-AF65-F5344CB8AC3E}">
        <p14:creationId xmlns:p14="http://schemas.microsoft.com/office/powerpoint/2010/main" val="11814919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and medium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19D36AC3-AB7C-4D0D-95E9-61D2594CB7D8}"/>
              </a:ext>
            </a:extLst>
          </p:cNvPr>
          <p:cNvSpPr/>
          <p:nvPr userDrawn="1"/>
        </p:nvSpPr>
        <p:spPr>
          <a:xfrm>
            <a:off x="0" y="4763"/>
            <a:ext cx="4572000" cy="5143500"/>
          </a:xfrm>
          <a:prstGeom prst="rect">
            <a:avLst/>
          </a:prstGeom>
          <a:solidFill>
            <a:srgbClr val="D2DB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lnSpc>
                <a:spcPts val="2700"/>
              </a:lnSpc>
              <a:defRPr/>
            </a:lvl1pPr>
          </a:lstStyle>
          <a:p>
            <a:r>
              <a:rPr lang="sv-SE" noProof="0"/>
              <a:t>Rubrik på en eller </a:t>
            </a:r>
            <a:br>
              <a:rPr lang="sv-SE" noProof="0"/>
            </a:br>
            <a:r>
              <a:rPr lang="sv-SE" noProof="0"/>
              <a:t>två rader</a:t>
            </a:r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659D0CDE-A2A0-491C-8C6C-660E72381D8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7025" y="4371975"/>
            <a:ext cx="4100513" cy="468313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000"/>
            </a:lvl1pPr>
          </a:lstStyle>
          <a:p>
            <a:r>
              <a:rPr lang="sv-SE"/>
              <a:t>Presentationens eller avsnittets namn</a:t>
            </a:r>
          </a:p>
        </p:txBody>
      </p:sp>
      <p:sp>
        <p:nvSpPr>
          <p:cNvPr id="13" name="Platshållare för innehåll 12">
            <a:extLst>
              <a:ext uri="{FF2B5EF4-FFF2-40B4-BE49-F238E27FC236}">
                <a16:creationId xmlns:a16="http://schemas.microsoft.com/office/drawing/2014/main" id="{D5E3DDBF-E48D-4BD2-BED2-5DAABEB25D10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27025" y="1419225"/>
            <a:ext cx="4100513" cy="2952750"/>
          </a:xfr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sv-SE" noProof="0"/>
              <a:t>Punktlista nivå 1</a:t>
            </a:r>
          </a:p>
          <a:p>
            <a:pPr lvl="1"/>
            <a:r>
              <a:rPr lang="sv-SE" noProof="0"/>
              <a:t>Punktlista nivå 2</a:t>
            </a:r>
          </a:p>
          <a:p>
            <a:pPr lvl="2"/>
            <a:r>
              <a:rPr lang="sv-SE" noProof="0"/>
              <a:t>Punktlista nivå 3</a:t>
            </a:r>
          </a:p>
          <a:p>
            <a:pPr lvl="3"/>
            <a:r>
              <a:rPr lang="sv-SE" noProof="0"/>
              <a:t>Punktlista nivå 4</a:t>
            </a:r>
          </a:p>
          <a:p>
            <a:pPr lvl="4"/>
            <a:r>
              <a:rPr lang="sv-SE" noProof="0"/>
              <a:t>Punktlista nivå 5</a:t>
            </a:r>
          </a:p>
        </p:txBody>
      </p:sp>
      <p:sp>
        <p:nvSpPr>
          <p:cNvPr id="15" name="Platshållare för innehåll 14">
            <a:extLst>
              <a:ext uri="{FF2B5EF4-FFF2-40B4-BE49-F238E27FC236}">
                <a16:creationId xmlns:a16="http://schemas.microsoft.com/office/drawing/2014/main" id="{85FDB90E-E1D3-492F-B892-A0497D2412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716462" y="312738"/>
            <a:ext cx="4103687" cy="452755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sv-SE" noProof="0"/>
              <a:t>Punktlista nivå 1</a:t>
            </a:r>
          </a:p>
          <a:p>
            <a:pPr lvl="1"/>
            <a:r>
              <a:rPr lang="sv-SE" noProof="0"/>
              <a:t>Punktlista nivå 2</a:t>
            </a:r>
          </a:p>
          <a:p>
            <a:pPr lvl="2"/>
            <a:r>
              <a:rPr lang="sv-SE" noProof="0"/>
              <a:t>Punktlista nivå 3</a:t>
            </a:r>
          </a:p>
          <a:p>
            <a:pPr lvl="3"/>
            <a:r>
              <a:rPr lang="sv-SE" noProof="0"/>
              <a:t>Punktlista nivå 4</a:t>
            </a:r>
          </a:p>
          <a:p>
            <a:pPr lvl="4"/>
            <a:r>
              <a:rPr lang="sv-SE" noProof="0"/>
              <a:t>Punktlista nivå 5</a:t>
            </a:r>
          </a:p>
        </p:txBody>
      </p:sp>
    </p:spTree>
    <p:extLst>
      <p:ext uri="{BB962C8B-B14F-4D97-AF65-F5344CB8AC3E}">
        <p14:creationId xmlns:p14="http://schemas.microsoft.com/office/powerpoint/2010/main" val="935853653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1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42A6166-295D-4289-A038-02A251A1830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0443103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87" imgH="288" progId="TCLayout.ActiveDocument.1">
                  <p:embed/>
                </p:oleObj>
              </mc:Choice>
              <mc:Fallback>
                <p:oleObj name="think-cell Slide" r:id="rId4" imgW="287" imgH="28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42A6166-295D-4289-A038-02A251A1830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A01D8D78-B963-41EC-A72F-F9F47363C1F5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ts val="2700"/>
              </a:lnSpc>
              <a:spcBef>
                <a:spcPct val="0"/>
              </a:spcBef>
              <a:spcAft>
                <a:spcPct val="0"/>
              </a:spcAft>
            </a:pPr>
            <a:endParaRPr lang="en-GB" sz="2700" b="1" i="0" baseline="0" dirty="0">
              <a:latin typeface="Anticimex Sans" panose="020B0503040101040103" pitchFamily="34" charset="0"/>
              <a:ea typeface="+mj-ea"/>
              <a:cs typeface="+mj-cs"/>
              <a:sym typeface="Anticimex Sans" panose="020B0503040101040103" pitchFamily="34" charset="0"/>
            </a:endParaRPr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7024" y="303213"/>
            <a:ext cx="8493125" cy="82867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Section title on one or two lines</a:t>
            </a:r>
            <a:endParaRPr lang="sv-SE"/>
          </a:p>
        </p:txBody>
      </p:sp>
      <p:sp>
        <p:nvSpPr>
          <p:cNvPr id="5" name="Platshållare för text 10">
            <a:extLst>
              <a:ext uri="{FF2B5EF4-FFF2-40B4-BE49-F238E27FC236}">
                <a16:creationId xmlns:a16="http://schemas.microsoft.com/office/drawing/2014/main" id="{66083C5F-22DA-420E-8F23-7431C49DE5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83418296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–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5" y="320301"/>
            <a:ext cx="3565808" cy="804489"/>
          </a:xfrm>
        </p:spPr>
        <p:txBody>
          <a:bodyPr/>
          <a:lstStyle>
            <a:lvl1pPr>
              <a:lnSpc>
                <a:spcPts val="33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/>
          </p:nvPr>
        </p:nvSpPr>
        <p:spPr>
          <a:xfrm>
            <a:off x="327025" y="1212203"/>
            <a:ext cx="3532188" cy="549362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pic>
        <p:nvPicPr>
          <p:cNvPr id="12" name="Bildobjekt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5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269029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–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5143500"/>
          </a:xfrm>
          <a:solidFill>
            <a:schemeClr val="accent3"/>
          </a:solidFill>
        </p:spPr>
        <p:txBody>
          <a:bodyPr tIns="1872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5" y="320301"/>
            <a:ext cx="3565808" cy="804489"/>
          </a:xfrm>
        </p:spPr>
        <p:txBody>
          <a:bodyPr/>
          <a:lstStyle>
            <a:lvl1pPr>
              <a:lnSpc>
                <a:spcPts val="33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/>
          </p:nvPr>
        </p:nvSpPr>
        <p:spPr>
          <a:xfrm>
            <a:off x="327025" y="1212202"/>
            <a:ext cx="3532188" cy="556085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3389141091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Content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228600" indent="-228600"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sv-SE"/>
              <a:t>Chapter</a:t>
            </a:r>
          </a:p>
        </p:txBody>
      </p:sp>
      <p:sp>
        <p:nvSpPr>
          <p:cNvPr id="9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47269075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hort tex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ct val="100000"/>
              </a:lnSpc>
              <a:buNone/>
              <a:defRPr sz="1600"/>
            </a:lvl1pPr>
            <a:lvl2pPr>
              <a:lnSpc>
                <a:spcPts val="1800"/>
              </a:lnSpc>
              <a:defRPr sz="1600"/>
            </a:lvl2pPr>
            <a:lvl3pPr>
              <a:lnSpc>
                <a:spcPts val="1800"/>
              </a:lnSpc>
              <a:defRPr sz="1600"/>
            </a:lvl3pPr>
            <a:lvl4pPr>
              <a:lnSpc>
                <a:spcPts val="1800"/>
              </a:lnSpc>
              <a:defRPr sz="1600"/>
            </a:lvl4pPr>
            <a:lvl5pPr>
              <a:lnSpc>
                <a:spcPts val="1800"/>
              </a:lnSpc>
              <a:defRPr sz="1600"/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192663136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hort text 2 –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400"/>
            </a:lvl2pPr>
            <a:lvl3pPr>
              <a:lnSpc>
                <a:spcPct val="100000"/>
              </a:lnSpc>
              <a:defRPr sz="14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652330824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hort text 3 –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0" y="1321112"/>
            <a:ext cx="3551238" cy="3038163"/>
          </a:xfrm>
        </p:spPr>
        <p:txBody>
          <a:bodyPr/>
          <a:lstStyle>
            <a:lvl1pPr>
              <a:lnSpc>
                <a:spcPts val="1800"/>
              </a:lnSpc>
              <a:defRPr sz="1600"/>
            </a:lvl1pPr>
            <a:lvl2pPr>
              <a:lnSpc>
                <a:spcPts val="1800"/>
              </a:lnSpc>
              <a:defRPr sz="1400"/>
            </a:lvl2pPr>
            <a:lvl3pPr>
              <a:lnSpc>
                <a:spcPts val="1800"/>
              </a:lnSpc>
              <a:defRPr sz="1400"/>
            </a:lvl3pPr>
            <a:lvl4pPr>
              <a:lnSpc>
                <a:spcPts val="1800"/>
              </a:lnSpc>
              <a:defRPr sz="1400"/>
            </a:lvl4pPr>
            <a:lvl5pPr>
              <a:lnSpc>
                <a:spcPts val="1800"/>
              </a:lnSpc>
              <a:defRPr sz="140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3535685" cy="3038163"/>
          </a:xfrm>
        </p:spPr>
        <p:txBody>
          <a:bodyPr/>
          <a:lstStyle>
            <a:lvl1pPr>
              <a:lnSpc>
                <a:spcPts val="1800"/>
              </a:lnSpc>
              <a:defRPr sz="1600"/>
            </a:lvl1pPr>
            <a:lvl2pPr>
              <a:lnSpc>
                <a:spcPts val="1800"/>
              </a:lnSpc>
              <a:defRPr sz="1400"/>
            </a:lvl2pPr>
            <a:lvl3pPr>
              <a:lnSpc>
                <a:spcPts val="1800"/>
              </a:lnSpc>
              <a:defRPr sz="1400"/>
            </a:lvl3pPr>
            <a:lvl4pPr>
              <a:lnSpc>
                <a:spcPts val="1800"/>
              </a:lnSpc>
              <a:defRPr sz="1400"/>
            </a:lvl4pPr>
            <a:lvl5pPr>
              <a:lnSpc>
                <a:spcPts val="1800"/>
              </a:lnSpc>
              <a:defRPr sz="140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933934624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rt text 3 –  1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13377" y="313377"/>
            <a:ext cx="8346826" cy="824861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8322931" cy="3038163"/>
          </a:xfrm>
        </p:spPr>
        <p:txBody>
          <a:bodyPr/>
          <a:lstStyle>
            <a:lvl1pPr>
              <a:lnSpc>
                <a:spcPts val="1800"/>
              </a:lnSpc>
              <a:defRPr sz="1600"/>
            </a:lvl1pPr>
            <a:lvl2pPr>
              <a:lnSpc>
                <a:spcPts val="1800"/>
              </a:lnSpc>
              <a:defRPr sz="1400"/>
            </a:lvl2pPr>
            <a:lvl3pPr>
              <a:lnSpc>
                <a:spcPts val="1800"/>
              </a:lnSpc>
              <a:defRPr sz="1400"/>
            </a:lvl3pPr>
            <a:lvl4pPr>
              <a:lnSpc>
                <a:spcPts val="1800"/>
              </a:lnSpc>
              <a:defRPr sz="1400"/>
            </a:lvl4pPr>
            <a:lvl5pPr>
              <a:lnSpc>
                <a:spcPts val="1800"/>
              </a:lnSpc>
              <a:defRPr sz="140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 algn="l"/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847462969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13377" y="313377"/>
            <a:ext cx="8346826" cy="824861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370605430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Short text 4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ts val="18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92674334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ng text 5 –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3535685" cy="30381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  <a:solidFill>
            <a:schemeClr val="accent3"/>
          </a:solidFill>
          <a:ln>
            <a:noFill/>
          </a:ln>
        </p:spPr>
        <p:txBody>
          <a:bodyPr tIns="1692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11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840937893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ng text slide 6 –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3535685" cy="3038163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5"/>
          </p:nvPr>
        </p:nvSpPr>
        <p:spPr>
          <a:xfrm>
            <a:off x="5974328" y="2366682"/>
            <a:ext cx="1439297" cy="449646"/>
          </a:xfrm>
        </p:spPr>
        <p:txBody>
          <a:bodyPr anchor="b"/>
          <a:lstStyle>
            <a:lvl1pPr marL="0" indent="0">
              <a:buNone/>
              <a:defRPr b="1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1" name="Platshållare för text 9"/>
          <p:cNvSpPr>
            <a:spLocks noGrp="1"/>
          </p:cNvSpPr>
          <p:nvPr>
            <p:ph type="body" sz="quarter" idx="16"/>
          </p:nvPr>
        </p:nvSpPr>
        <p:spPr>
          <a:xfrm>
            <a:off x="5974328" y="2971112"/>
            <a:ext cx="1439297" cy="841375"/>
          </a:xfrm>
        </p:spPr>
        <p:txBody>
          <a:bodyPr anchor="t"/>
          <a:lstStyle>
            <a:lvl1pPr marL="0" indent="0">
              <a:lnSpc>
                <a:spcPts val="1100"/>
              </a:lnSpc>
              <a:buNone/>
              <a:defRPr sz="900" b="0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3" name="Platshållare för bild 4"/>
          <p:cNvSpPr>
            <a:spLocks noGrp="1"/>
          </p:cNvSpPr>
          <p:nvPr>
            <p:ph type="pic" sz="quarter" idx="19"/>
          </p:nvPr>
        </p:nvSpPr>
        <p:spPr>
          <a:xfrm>
            <a:off x="5908040" y="773977"/>
            <a:ext cx="1586230" cy="1569173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12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985218224"/>
      </p:ext>
    </p:extLst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ng text 7 – diagram/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3535685" cy="30381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iagram 3"/>
          <p:cNvSpPr>
            <a:spLocks noGrp="1"/>
          </p:cNvSpPr>
          <p:nvPr>
            <p:ph type="chart" sz="quarter" idx="14"/>
          </p:nvPr>
        </p:nvSpPr>
        <p:spPr>
          <a:xfrm>
            <a:off x="4572000" y="0"/>
            <a:ext cx="4572000" cy="5143500"/>
          </a:xfrm>
        </p:spPr>
        <p:txBody>
          <a:bodyPr tIns="1800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sv-SE"/>
              <a:t>Klicka på ikonen för att lägga till ett diagram</a:t>
            </a:r>
          </a:p>
        </p:txBody>
      </p:sp>
      <p:sp>
        <p:nvSpPr>
          <p:cNvPr id="10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774046519"/>
      </p:ext>
    </p:extLst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5143500"/>
          </a:xfrm>
          <a:solidFill>
            <a:schemeClr val="accent3"/>
          </a:solidFill>
          <a:ln>
            <a:noFill/>
          </a:ln>
        </p:spPr>
        <p:txBody>
          <a:bodyPr tIns="1692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3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122638531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iagram 3"/>
          <p:cNvSpPr>
            <a:spLocks noGrp="1"/>
          </p:cNvSpPr>
          <p:nvPr>
            <p:ph type="chart" sz="quarter" idx="10"/>
          </p:nvPr>
        </p:nvSpPr>
        <p:spPr>
          <a:xfrm>
            <a:off x="0" y="0"/>
            <a:ext cx="9144000" cy="5143500"/>
          </a:xfrm>
        </p:spPr>
        <p:txBody>
          <a:bodyPr tIns="129600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sv-SE"/>
              <a:t>Klicka på ikonen för att lägga till ett diagram</a:t>
            </a:r>
          </a:p>
        </p:txBody>
      </p:sp>
      <p:sp>
        <p:nvSpPr>
          <p:cNvPr id="3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4174283146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1749425" y="2967030"/>
            <a:ext cx="1414463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0" name="Platshållare för innehåll 2"/>
          <p:cNvSpPr>
            <a:spLocks noGrp="1"/>
          </p:cNvSpPr>
          <p:nvPr>
            <p:ph idx="14"/>
          </p:nvPr>
        </p:nvSpPr>
        <p:spPr>
          <a:xfrm>
            <a:off x="3851920" y="2967030"/>
            <a:ext cx="1427485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1" name="Platshållare för innehåll 2"/>
          <p:cNvSpPr>
            <a:spLocks noGrp="1"/>
          </p:cNvSpPr>
          <p:nvPr>
            <p:ph idx="15"/>
          </p:nvPr>
        </p:nvSpPr>
        <p:spPr>
          <a:xfrm>
            <a:off x="5983920" y="2967030"/>
            <a:ext cx="1427485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2" name="Platshållare för text 11"/>
          <p:cNvSpPr>
            <a:spLocks noGrp="1"/>
          </p:cNvSpPr>
          <p:nvPr>
            <p:ph type="body" sz="quarter" idx="16"/>
          </p:nvPr>
        </p:nvSpPr>
        <p:spPr>
          <a:xfrm>
            <a:off x="1749425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/>
          </p:nvPr>
        </p:nvSpPr>
        <p:spPr>
          <a:xfrm>
            <a:off x="3851920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/>
          </p:nvPr>
        </p:nvSpPr>
        <p:spPr>
          <a:xfrm>
            <a:off x="5988050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/>
          </p:nvPr>
        </p:nvSpPr>
        <p:spPr>
          <a:xfrm>
            <a:off x="1749425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/>
          </p:nvPr>
        </p:nvSpPr>
        <p:spPr>
          <a:xfrm>
            <a:off x="3851920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/>
          </p:nvPr>
        </p:nvSpPr>
        <p:spPr>
          <a:xfrm>
            <a:off x="5990431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1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374871789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1749425" y="2967030"/>
            <a:ext cx="1414463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0" name="Platshållare för innehåll 2"/>
          <p:cNvSpPr>
            <a:spLocks noGrp="1"/>
          </p:cNvSpPr>
          <p:nvPr>
            <p:ph idx="14"/>
          </p:nvPr>
        </p:nvSpPr>
        <p:spPr>
          <a:xfrm>
            <a:off x="3851920" y="2967030"/>
            <a:ext cx="1427485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1" name="Platshållare för innehåll 2"/>
          <p:cNvSpPr>
            <a:spLocks noGrp="1"/>
          </p:cNvSpPr>
          <p:nvPr>
            <p:ph idx="15"/>
          </p:nvPr>
        </p:nvSpPr>
        <p:spPr>
          <a:xfrm>
            <a:off x="5983920" y="2967030"/>
            <a:ext cx="1427485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2" name="Platshållare för text 11"/>
          <p:cNvSpPr>
            <a:spLocks noGrp="1"/>
          </p:cNvSpPr>
          <p:nvPr>
            <p:ph type="body" sz="quarter" idx="16"/>
          </p:nvPr>
        </p:nvSpPr>
        <p:spPr>
          <a:xfrm>
            <a:off x="1749425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/>
          </p:nvPr>
        </p:nvSpPr>
        <p:spPr>
          <a:xfrm>
            <a:off x="3851920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/>
          </p:nvPr>
        </p:nvSpPr>
        <p:spPr>
          <a:xfrm>
            <a:off x="5988050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/>
          </p:nvPr>
        </p:nvSpPr>
        <p:spPr>
          <a:xfrm>
            <a:off x="1749425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/>
          </p:nvPr>
        </p:nvSpPr>
        <p:spPr>
          <a:xfrm>
            <a:off x="3851920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/>
          </p:nvPr>
        </p:nvSpPr>
        <p:spPr>
          <a:xfrm>
            <a:off x="5990431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1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4028699744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–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5" y="320301"/>
            <a:ext cx="3565808" cy="804489"/>
          </a:xfrm>
        </p:spPr>
        <p:txBody>
          <a:bodyPr/>
          <a:lstStyle>
            <a:lvl1pPr>
              <a:lnSpc>
                <a:spcPts val="2500"/>
              </a:lnSpc>
              <a:defRPr sz="27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283135"/>
            <a:ext cx="3532188" cy="1333524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 Surname, Title</a:t>
            </a:r>
            <a:br>
              <a:rPr lang="en-US"/>
            </a:br>
            <a:r>
              <a:rPr lang="en-US"/>
              <a:t>email.adress@anticimex.se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/>
              <a:t>Adress</a:t>
            </a:r>
            <a:br>
              <a:rPr lang="en-US"/>
            </a:br>
            <a:r>
              <a:rPr lang="en-US"/>
              <a:t>City, Country</a:t>
            </a:r>
            <a:endParaRPr lang="sv-SE"/>
          </a:p>
        </p:txBody>
      </p:sp>
      <p:pic>
        <p:nvPicPr>
          <p:cNvPr id="12" name="Bildobjekt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5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780287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–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5143500"/>
          </a:xfrm>
          <a:solidFill>
            <a:schemeClr val="accent3"/>
          </a:solidFill>
          <a:ln>
            <a:noFill/>
          </a:ln>
        </p:spPr>
        <p:txBody>
          <a:bodyPr tIns="1908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5" y="320301"/>
            <a:ext cx="3565808" cy="804489"/>
          </a:xfrm>
        </p:spPr>
        <p:txBody>
          <a:bodyPr/>
          <a:lstStyle>
            <a:lvl1pPr>
              <a:lnSpc>
                <a:spcPts val="2500"/>
              </a:lnSpc>
              <a:defRPr sz="27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283135"/>
            <a:ext cx="3532188" cy="1333524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 Surname, Title</a:t>
            </a:r>
            <a:br>
              <a:rPr lang="en-US"/>
            </a:br>
            <a:r>
              <a:rPr lang="en-US"/>
              <a:t>email.adress@anticimex.se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/>
              <a:t>Adress</a:t>
            </a:r>
            <a:br>
              <a:rPr lang="en-US"/>
            </a:br>
            <a:r>
              <a:rPr lang="en-US"/>
              <a:t>City, Country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12587105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9144000" cy="5143500"/>
          </a:xfrm>
          <a:noFill/>
        </p:spPr>
        <p:txBody>
          <a:bodyPr tIns="0" anchor="ctr" anchorCtr="0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Optional: Add a background image, then send it to the back to show logo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327024" y="303213"/>
            <a:ext cx="8493125" cy="1116012"/>
          </a:xfrm>
        </p:spPr>
        <p:txBody>
          <a:bodyPr/>
          <a:lstStyle>
            <a:lvl1pPr>
              <a:lnSpc>
                <a:spcPts val="37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 on one</a:t>
            </a:r>
            <a:br>
              <a:rPr lang="en-US"/>
            </a:br>
            <a:r>
              <a:rPr lang="en-US"/>
              <a:t>or two lines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327024" y="1419225"/>
            <a:ext cx="4100514" cy="2952750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Subheading or/and</a:t>
            </a:r>
            <a:br>
              <a:rPr lang="en-US"/>
            </a:br>
            <a:r>
              <a:rPr lang="en-US"/>
              <a:t>presenter name</a:t>
            </a:r>
          </a:p>
        </p:txBody>
      </p:sp>
    </p:spTree>
    <p:extLst>
      <p:ext uri="{BB962C8B-B14F-4D97-AF65-F5344CB8AC3E}">
        <p14:creationId xmlns:p14="http://schemas.microsoft.com/office/powerpoint/2010/main" val="283915003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7024" y="313375"/>
            <a:ext cx="4100513" cy="1105850"/>
          </a:xfrm>
        </p:spPr>
        <p:txBody>
          <a:bodyPr/>
          <a:lstStyle>
            <a:lvl1pPr>
              <a:lnSpc>
                <a:spcPts val="27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sv-SE" err="1"/>
              <a:t>Contents</a:t>
            </a:r>
            <a:endParaRPr lang="sv-SE"/>
          </a:p>
        </p:txBody>
      </p:sp>
      <p:sp>
        <p:nvSpPr>
          <p:cNvPr id="6" name="Platshållare för text 10">
            <a:extLst>
              <a:ext uri="{FF2B5EF4-FFF2-40B4-BE49-F238E27FC236}">
                <a16:creationId xmlns:a16="http://schemas.microsoft.com/office/drawing/2014/main" id="{62612B00-BDF4-491F-A198-685325DD117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2A988099-B88D-4DED-881C-E71B46EBF3F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16462" y="303213"/>
            <a:ext cx="4103687" cy="4537075"/>
          </a:xfrm>
        </p:spPr>
        <p:txBody>
          <a:bodyPr/>
          <a:lstStyle>
            <a:lvl1pPr marL="342900" indent="-342900"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 marL="525462" indent="-342900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2pPr>
            <a:lvl3pPr marL="701675" indent="-342900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3pPr>
            <a:lvl4pPr marL="884237" indent="-342900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4pPr>
            <a:lvl5pPr marL="1060450" indent="-342900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9019802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1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7024" y="303213"/>
            <a:ext cx="8493125" cy="82867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Section title on one or two lines</a:t>
            </a:r>
            <a:endParaRPr lang="sv-SE"/>
          </a:p>
        </p:txBody>
      </p:sp>
      <p:sp>
        <p:nvSpPr>
          <p:cNvPr id="5" name="Platshållare för text 10">
            <a:extLst>
              <a:ext uri="{FF2B5EF4-FFF2-40B4-BE49-F238E27FC236}">
                <a16:creationId xmlns:a16="http://schemas.microsoft.com/office/drawing/2014/main" id="{66083C5F-22DA-420E-8F23-7431C49DE5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44797454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 5">
            <a:extLst>
              <a:ext uri="{FF2B5EF4-FFF2-40B4-BE49-F238E27FC236}">
                <a16:creationId xmlns:a16="http://schemas.microsoft.com/office/drawing/2014/main" id="{CC6C7380-4201-4B72-B276-7C7E651A03E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9144000" cy="5143500"/>
          </a:xfrm>
          <a:noFill/>
        </p:spPr>
        <p:txBody>
          <a:bodyPr tIns="0" anchor="ctr" anchorCtr="0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Optional: Add a background image, then send it to the back to show logo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7024" y="303213"/>
            <a:ext cx="8493125" cy="8286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Section title on one or two lines</a:t>
            </a:r>
            <a:endParaRPr lang="sv-SE"/>
          </a:p>
        </p:txBody>
      </p:sp>
      <p:sp>
        <p:nvSpPr>
          <p:cNvPr id="5" name="Platshållare för text 10">
            <a:extLst>
              <a:ext uri="{FF2B5EF4-FFF2-40B4-BE49-F238E27FC236}">
                <a16:creationId xmlns:a16="http://schemas.microsoft.com/office/drawing/2014/main" id="{66083C5F-22DA-420E-8F23-7431C49DE5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48682845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7"/>
            <a:ext cx="8496300" cy="824861"/>
          </a:xfrm>
        </p:spPr>
        <p:txBody>
          <a:bodyPr/>
          <a:lstStyle>
            <a:lvl1pPr>
              <a:lnSpc>
                <a:spcPts val="2700"/>
              </a:lnSpc>
              <a:defRPr/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8" y="1419225"/>
            <a:ext cx="410401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/>
            </a:lvl1pPr>
            <a:lvl2pPr>
              <a:lnSpc>
                <a:spcPct val="100000"/>
              </a:lnSpc>
              <a:spcBef>
                <a:spcPts val="200"/>
              </a:spcBef>
              <a:defRPr sz="1600"/>
            </a:lvl2pPr>
            <a:lvl3pPr>
              <a:lnSpc>
                <a:spcPct val="100000"/>
              </a:lnSpc>
              <a:spcBef>
                <a:spcPts val="200"/>
              </a:spcBef>
              <a:defRPr sz="1600"/>
            </a:lvl3pPr>
            <a:lvl4pPr>
              <a:lnSpc>
                <a:spcPct val="100000"/>
              </a:lnSpc>
              <a:spcBef>
                <a:spcPts val="200"/>
              </a:spcBef>
              <a:defRPr sz="1600"/>
            </a:lvl4pPr>
            <a:lvl5pPr>
              <a:lnSpc>
                <a:spcPct val="100000"/>
              </a:lnSpc>
              <a:spcBef>
                <a:spcPts val="200"/>
              </a:spcBef>
              <a:defRPr sz="16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A749E574-5404-4CCF-A720-6D5F068AF7B1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716462" y="1419225"/>
            <a:ext cx="4103687" cy="2952750"/>
          </a:xfr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88642249"/>
      </p:ext>
    </p:extLst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medium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19D36AC3-AB7C-4D0D-95E9-61D2594CB7D8}"/>
              </a:ext>
            </a:extLst>
          </p:cNvPr>
          <p:cNvSpPr/>
          <p:nvPr userDrawn="1"/>
        </p:nvSpPr>
        <p:spPr>
          <a:xfrm>
            <a:off x="0" y="4763"/>
            <a:ext cx="4572000" cy="5143500"/>
          </a:xfrm>
          <a:prstGeom prst="rect">
            <a:avLst/>
          </a:prstGeom>
          <a:solidFill>
            <a:srgbClr val="D2DB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lnSpc>
                <a:spcPts val="2700"/>
              </a:lnSpc>
              <a:defRPr/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659D0CDE-A2A0-491C-8C6C-660E72381D8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7025" y="4371975"/>
            <a:ext cx="4100513" cy="468313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000"/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13" name="Platshållare för innehåll 12">
            <a:extLst>
              <a:ext uri="{FF2B5EF4-FFF2-40B4-BE49-F238E27FC236}">
                <a16:creationId xmlns:a16="http://schemas.microsoft.com/office/drawing/2014/main" id="{D5E3DDBF-E48D-4BD2-BED2-5DAABEB25D10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27025" y="1419225"/>
            <a:ext cx="4100513" cy="2952750"/>
          </a:xfr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5" name="Platshållare för innehåll 14">
            <a:extLst>
              <a:ext uri="{FF2B5EF4-FFF2-40B4-BE49-F238E27FC236}">
                <a16:creationId xmlns:a16="http://schemas.microsoft.com/office/drawing/2014/main" id="{85FDB90E-E1D3-492F-B892-A0497D2412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716462" y="312738"/>
            <a:ext cx="4103687" cy="452755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99428654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medium imag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FB2D72B1-81DE-43F4-9A49-67B997870C29}"/>
              </a:ext>
            </a:extLst>
          </p:cNvPr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7"/>
            <a:ext cx="3995738" cy="824861"/>
          </a:xfrm>
        </p:spPr>
        <p:txBody>
          <a:bodyPr/>
          <a:lstStyle>
            <a:lvl1pPr>
              <a:lnSpc>
                <a:spcPts val="27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8" y="1419225"/>
            <a:ext cx="399606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399573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5" name="Platshållare för diagram 4">
            <a:extLst>
              <a:ext uri="{FF2B5EF4-FFF2-40B4-BE49-F238E27FC236}">
                <a16:creationId xmlns:a16="http://schemas.microsoft.com/office/drawing/2014/main" id="{2384AA72-BAF9-4F11-A009-6ECB21F49242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4716463" y="313376"/>
            <a:ext cx="4103687" cy="4058599"/>
          </a:xfrm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Insert diagram here</a:t>
            </a:r>
          </a:p>
        </p:txBody>
      </p:sp>
    </p:spTree>
    <p:extLst>
      <p:ext uri="{BB962C8B-B14F-4D97-AF65-F5344CB8AC3E}">
        <p14:creationId xmlns:p14="http://schemas.microsoft.com/office/powerpoint/2010/main" val="4191389114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large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6E350C12-5AD3-4D56-A45C-BA1377C65D4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572001" y="0"/>
            <a:ext cx="4572000" cy="5143500"/>
          </a:xfrm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Add a large image here</a:t>
            </a:r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7"/>
            <a:ext cx="4103688" cy="824861"/>
          </a:xfrm>
        </p:spPr>
        <p:txBody>
          <a:bodyPr/>
          <a:lstStyle>
            <a:lvl1pPr>
              <a:lnSpc>
                <a:spcPts val="2700"/>
              </a:lnSpc>
              <a:defRPr/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8" y="1419225"/>
            <a:ext cx="410401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/>
            </a:lvl1pPr>
            <a:lvl2pPr>
              <a:lnSpc>
                <a:spcPct val="100000"/>
              </a:lnSpc>
              <a:spcBef>
                <a:spcPts val="200"/>
              </a:spcBef>
              <a:defRPr sz="1600"/>
            </a:lvl2pPr>
            <a:lvl3pPr>
              <a:lnSpc>
                <a:spcPct val="100000"/>
              </a:lnSpc>
              <a:spcBef>
                <a:spcPts val="200"/>
              </a:spcBef>
              <a:defRPr sz="1600"/>
            </a:lvl3pPr>
            <a:lvl4pPr>
              <a:lnSpc>
                <a:spcPct val="100000"/>
              </a:lnSpc>
              <a:spcBef>
                <a:spcPts val="200"/>
              </a:spcBef>
              <a:defRPr sz="1600"/>
            </a:lvl4pPr>
            <a:lvl5pPr>
              <a:lnSpc>
                <a:spcPct val="100000"/>
              </a:lnSpc>
              <a:spcBef>
                <a:spcPts val="200"/>
              </a:spcBef>
              <a:defRPr sz="16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01880382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large image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7"/>
            <a:ext cx="4103688" cy="824861"/>
          </a:xfrm>
        </p:spPr>
        <p:txBody>
          <a:bodyPr/>
          <a:lstStyle>
            <a:lvl1pPr>
              <a:lnSpc>
                <a:spcPts val="27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8" y="1419225"/>
            <a:ext cx="410401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8" name="Platshållare för bild 7">
            <a:extLst>
              <a:ext uri="{FF2B5EF4-FFF2-40B4-BE49-F238E27FC236}">
                <a16:creationId xmlns:a16="http://schemas.microsoft.com/office/drawing/2014/main" id="{800519C3-5BC0-4293-81C2-C70C3E7C04D2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572000" y="0"/>
            <a:ext cx="4572000" cy="5143500"/>
          </a:xfrm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Insert image here</a:t>
            </a:r>
          </a:p>
        </p:txBody>
      </p:sp>
    </p:spTree>
    <p:extLst>
      <p:ext uri="{BB962C8B-B14F-4D97-AF65-F5344CB8AC3E}">
        <p14:creationId xmlns:p14="http://schemas.microsoft.com/office/powerpoint/2010/main" val="689458136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c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2C35A843-3907-44B8-A68F-F166E63546D8}"/>
              </a:ext>
            </a:extLst>
          </p:cNvPr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7"/>
            <a:ext cx="4103688" cy="824861"/>
          </a:xfrm>
        </p:spPr>
        <p:txBody>
          <a:bodyPr/>
          <a:lstStyle>
            <a:lvl1pPr>
              <a:lnSpc>
                <a:spcPts val="27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8" y="1419225"/>
            <a:ext cx="410401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8" name="Platshållare för text 9">
            <a:extLst>
              <a:ext uri="{FF2B5EF4-FFF2-40B4-BE49-F238E27FC236}">
                <a16:creationId xmlns:a16="http://schemas.microsoft.com/office/drawing/2014/main" id="{45B122B3-1E8C-4FA5-A167-DE92370824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908039" y="2366682"/>
            <a:ext cx="2912111" cy="681318"/>
          </a:xfrm>
        </p:spPr>
        <p:txBody>
          <a:bodyPr anchor="b" anchorCtr="0"/>
          <a:lstStyle>
            <a:lvl1pPr marL="0" indent="0">
              <a:buNone/>
              <a:defRPr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Platshållare för text 9">
            <a:extLst>
              <a:ext uri="{FF2B5EF4-FFF2-40B4-BE49-F238E27FC236}">
                <a16:creationId xmlns:a16="http://schemas.microsoft.com/office/drawing/2014/main" id="{191223A8-3BAD-4F45-84BD-E04E5D71EFA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908040" y="3149778"/>
            <a:ext cx="2912110" cy="1690510"/>
          </a:xfrm>
        </p:spPr>
        <p:txBody>
          <a:bodyPr anchor="t"/>
          <a:lstStyle>
            <a:lvl1pPr marL="0" indent="0">
              <a:lnSpc>
                <a:spcPct val="100000"/>
              </a:lnSpc>
              <a:buNone/>
              <a:defRPr sz="1600" b="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latshållare för bild 4">
            <a:extLst>
              <a:ext uri="{FF2B5EF4-FFF2-40B4-BE49-F238E27FC236}">
                <a16:creationId xmlns:a16="http://schemas.microsoft.com/office/drawing/2014/main" id="{5B8FFE83-26A1-4D6B-B2FD-5CF8EBCA2A4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908040" y="773977"/>
            <a:ext cx="1586230" cy="1569173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43664863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gram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iagram 3"/>
          <p:cNvSpPr>
            <a:spLocks noGrp="1"/>
          </p:cNvSpPr>
          <p:nvPr>
            <p:ph type="chart" sz="quarter" idx="10" hasCustomPrompt="1"/>
          </p:nvPr>
        </p:nvSpPr>
        <p:spPr>
          <a:xfrm>
            <a:off x="323850" y="303212"/>
            <a:ext cx="8496300" cy="4068763"/>
          </a:xfrm>
        </p:spPr>
        <p:txBody>
          <a:bodyPr tIns="129600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Add diagram</a:t>
            </a:r>
            <a:endParaRPr lang="sv-SE"/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50F8EDE7-E249-44AF-9EAC-D9868047E98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4565303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gram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iagram 3"/>
          <p:cNvSpPr>
            <a:spLocks noGrp="1"/>
          </p:cNvSpPr>
          <p:nvPr>
            <p:ph type="chart" sz="quarter" idx="10" hasCustomPrompt="1"/>
          </p:nvPr>
        </p:nvSpPr>
        <p:spPr>
          <a:xfrm>
            <a:off x="323850" y="303212"/>
            <a:ext cx="8496300" cy="4068763"/>
          </a:xfrm>
        </p:spPr>
        <p:txBody>
          <a:bodyPr tIns="129600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Add diagram</a:t>
            </a:r>
            <a:endParaRPr lang="sv-SE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FAD2C605-C847-4BA4-A6D2-D68B5504FF4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04100086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s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text 11"/>
          <p:cNvSpPr>
            <a:spLocks noGrp="1"/>
          </p:cNvSpPr>
          <p:nvPr>
            <p:ph type="body" sz="quarter" idx="16" hasCustomPrompt="1"/>
          </p:nvPr>
        </p:nvSpPr>
        <p:spPr>
          <a:xfrm>
            <a:off x="1150093" y="2508138"/>
            <a:ext cx="2484929" cy="626042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 hasCustomPrompt="1"/>
          </p:nvPr>
        </p:nvSpPr>
        <p:spPr>
          <a:xfrm>
            <a:off x="3851918" y="2508138"/>
            <a:ext cx="2369641" cy="610229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 hasCustomPrompt="1"/>
          </p:nvPr>
        </p:nvSpPr>
        <p:spPr>
          <a:xfrm>
            <a:off x="6526131" y="2508138"/>
            <a:ext cx="2190234" cy="610228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 hasCustomPrompt="1"/>
          </p:nvPr>
        </p:nvSpPr>
        <p:spPr>
          <a:xfrm>
            <a:off x="1145909" y="789517"/>
            <a:ext cx="1414463" cy="1424965"/>
          </a:xfrm>
          <a:noFill/>
          <a:ln>
            <a:noFill/>
          </a:ln>
        </p:spPr>
        <p:txBody>
          <a:bodyPr tIns="144000">
            <a:norm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 hasCustomPrompt="1"/>
          </p:nvPr>
        </p:nvSpPr>
        <p:spPr>
          <a:xfrm>
            <a:off x="3851920" y="784225"/>
            <a:ext cx="1414463" cy="1424965"/>
          </a:xfrm>
          <a:noFill/>
          <a:ln>
            <a:noFill/>
          </a:ln>
        </p:spPr>
        <p:txBody>
          <a:bodyPr tIns="144000">
            <a:norm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 hasCustomPrompt="1"/>
          </p:nvPr>
        </p:nvSpPr>
        <p:spPr>
          <a:xfrm>
            <a:off x="6529191" y="766939"/>
            <a:ext cx="1551510" cy="1424965"/>
          </a:xfrm>
          <a:noFill/>
          <a:ln>
            <a:noFill/>
          </a:ln>
        </p:spPr>
        <p:txBody>
          <a:bodyPr tIns="144000">
            <a:norm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23" hasCustomPrompt="1"/>
          </p:nvPr>
        </p:nvSpPr>
        <p:spPr>
          <a:xfrm>
            <a:off x="1145909" y="3134178"/>
            <a:ext cx="2244242" cy="123779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0" name="Platshållare för text 2"/>
          <p:cNvSpPr>
            <a:spLocks noGrp="1"/>
          </p:cNvSpPr>
          <p:nvPr>
            <p:ph type="body" sz="quarter" idx="24" hasCustomPrompt="1"/>
          </p:nvPr>
        </p:nvSpPr>
        <p:spPr>
          <a:xfrm>
            <a:off x="3851919" y="3134178"/>
            <a:ext cx="2136130" cy="122198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1" name="Platshållare för text 2"/>
          <p:cNvSpPr>
            <a:spLocks noGrp="1"/>
          </p:cNvSpPr>
          <p:nvPr>
            <p:ph type="body" sz="quarter" idx="25" hasCustomPrompt="1"/>
          </p:nvPr>
        </p:nvSpPr>
        <p:spPr>
          <a:xfrm>
            <a:off x="6528853" y="3134178"/>
            <a:ext cx="1971679" cy="123779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AEC1182-E1FE-4215-84D3-21D663CAD6D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850" y="4371975"/>
            <a:ext cx="3995738" cy="468313"/>
          </a:xfrm>
        </p:spPr>
        <p:txBody>
          <a:bodyPr anchor="b" anchorCtr="0"/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80354663"/>
      </p:ext>
    </p:extLst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s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text 11"/>
          <p:cNvSpPr>
            <a:spLocks noGrp="1"/>
          </p:cNvSpPr>
          <p:nvPr>
            <p:ph type="body" sz="quarter" idx="16" hasCustomPrompt="1"/>
          </p:nvPr>
        </p:nvSpPr>
        <p:spPr>
          <a:xfrm>
            <a:off x="1150093" y="2508138"/>
            <a:ext cx="2530085" cy="626042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 hasCustomPrompt="1"/>
          </p:nvPr>
        </p:nvSpPr>
        <p:spPr>
          <a:xfrm>
            <a:off x="3851919" y="2508138"/>
            <a:ext cx="2412702" cy="610229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 hasCustomPrompt="1"/>
          </p:nvPr>
        </p:nvSpPr>
        <p:spPr>
          <a:xfrm>
            <a:off x="6526130" y="2508138"/>
            <a:ext cx="2230035" cy="610228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 hasCustomPrompt="1"/>
          </p:nvPr>
        </p:nvSpPr>
        <p:spPr>
          <a:xfrm>
            <a:off x="1145909" y="789517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 hasCustomPrompt="1"/>
          </p:nvPr>
        </p:nvSpPr>
        <p:spPr>
          <a:xfrm>
            <a:off x="3851920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 hasCustomPrompt="1"/>
          </p:nvPr>
        </p:nvSpPr>
        <p:spPr>
          <a:xfrm>
            <a:off x="6529191" y="766939"/>
            <a:ext cx="1551510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23" hasCustomPrompt="1"/>
          </p:nvPr>
        </p:nvSpPr>
        <p:spPr>
          <a:xfrm>
            <a:off x="1145909" y="3134178"/>
            <a:ext cx="2244242" cy="123779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0" name="Platshållare för text 2"/>
          <p:cNvSpPr>
            <a:spLocks noGrp="1"/>
          </p:cNvSpPr>
          <p:nvPr>
            <p:ph type="body" sz="quarter" idx="24" hasCustomPrompt="1"/>
          </p:nvPr>
        </p:nvSpPr>
        <p:spPr>
          <a:xfrm>
            <a:off x="3851919" y="3134178"/>
            <a:ext cx="2136130" cy="1232503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1" name="Platshållare för text 2"/>
          <p:cNvSpPr>
            <a:spLocks noGrp="1"/>
          </p:cNvSpPr>
          <p:nvPr>
            <p:ph type="body" sz="quarter" idx="25" hasCustomPrompt="1"/>
          </p:nvPr>
        </p:nvSpPr>
        <p:spPr>
          <a:xfrm>
            <a:off x="6528853" y="3134178"/>
            <a:ext cx="1971679" cy="123250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15" name="Platshållare för text 3">
            <a:extLst>
              <a:ext uri="{FF2B5EF4-FFF2-40B4-BE49-F238E27FC236}">
                <a16:creationId xmlns:a16="http://schemas.microsoft.com/office/drawing/2014/main" id="{64255E6F-9077-4194-A980-6B2049B2173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91879223"/>
      </p:ext>
    </p:extLst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9144000" cy="5143500"/>
          </a:xfrm>
          <a:noFill/>
        </p:spPr>
        <p:txBody>
          <a:bodyPr tIns="1872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Optional: Add a background image, then send it to the back to show logo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327025" y="303213"/>
            <a:ext cx="3992564" cy="1116012"/>
          </a:xfrm>
        </p:spPr>
        <p:txBody>
          <a:bodyPr/>
          <a:lstStyle>
            <a:lvl1pPr>
              <a:lnSpc>
                <a:spcPts val="2700"/>
              </a:lnSpc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/>
              <a:t>Thank you for your time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303213"/>
            <a:ext cx="4248150" cy="4068762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Name, Title</a:t>
            </a:r>
            <a:br>
              <a:rPr lang="en-US"/>
            </a:br>
            <a:r>
              <a:rPr lang="en-US"/>
              <a:t>email.adress@anticimex.com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/>
              <a:t>Address</a:t>
            </a:r>
            <a:br>
              <a:rPr lang="en-US"/>
            </a:br>
            <a:r>
              <a:rPr lang="en-US"/>
              <a:t>City, Country</a:t>
            </a:r>
            <a:endParaRPr lang="sv-SE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69AAB2A4-1D58-4227-A107-FDCBBE2D47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5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20906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327025" y="303213"/>
            <a:ext cx="3992564" cy="1116012"/>
          </a:xfrm>
        </p:spPr>
        <p:txBody>
          <a:bodyPr/>
          <a:lstStyle>
            <a:lvl1pPr>
              <a:lnSpc>
                <a:spcPts val="2700"/>
              </a:lnSpc>
              <a:defRPr sz="2700">
                <a:solidFill>
                  <a:schemeClr val="tx2"/>
                </a:solidFill>
              </a:defRPr>
            </a:lvl1pPr>
          </a:lstStyle>
          <a:p>
            <a:r>
              <a:rPr lang="en-US"/>
              <a:t>Thank you for your time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303213"/>
            <a:ext cx="4248150" cy="4068762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Name, Title</a:t>
            </a:r>
            <a:br>
              <a:rPr lang="en-US"/>
            </a:br>
            <a:r>
              <a:rPr lang="en-US"/>
              <a:t>email.adress@anticimex.com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 err="1"/>
              <a:t>Adress</a:t>
            </a:r>
            <a:br>
              <a:rPr lang="en-US"/>
            </a:br>
            <a:r>
              <a:rPr lang="en-US"/>
              <a:t>City, Country</a:t>
            </a:r>
            <a:endParaRPr lang="sv-SE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69AAB2A4-1D58-4227-A107-FDCBBE2D47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141" y="4593005"/>
            <a:ext cx="1599901" cy="243640"/>
          </a:xfrm>
          <a:prstGeom prst="rect">
            <a:avLst/>
          </a:prstGeom>
        </p:spPr>
      </p:pic>
      <p:sp>
        <p:nvSpPr>
          <p:cNvPr id="4" name="Platshållare för bild 3">
            <a:extLst>
              <a:ext uri="{FF2B5EF4-FFF2-40B4-BE49-F238E27FC236}">
                <a16:creationId xmlns:a16="http://schemas.microsoft.com/office/drawing/2014/main" id="{2A7C5AEF-873C-404D-B2BB-AE59B30AE24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27025" y="1131888"/>
            <a:ext cx="3992563" cy="3240087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dirty="0"/>
              <a:t>Optional: Add an image</a:t>
            </a:r>
          </a:p>
        </p:txBody>
      </p:sp>
    </p:spTree>
    <p:extLst>
      <p:ext uri="{BB962C8B-B14F-4D97-AF65-F5344CB8AC3E}">
        <p14:creationId xmlns:p14="http://schemas.microsoft.com/office/powerpoint/2010/main" val="42086833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Long text 5 – image">
    <p:bg>
      <p:bgPr>
        <a:solidFill>
          <a:srgbClr val="0D2B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60000" y="1548000"/>
            <a:ext cx="3535685" cy="30381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sv-SE"/>
          </a:p>
        </p:txBody>
      </p:sp>
      <p:sp>
        <p:nvSpPr>
          <p:cNvPr id="5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tIns="1692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sv-SE"/>
          </a:p>
        </p:txBody>
      </p:sp>
      <p:pic>
        <p:nvPicPr>
          <p:cNvPr id="9" name="Bildobjekt 11">
            <a:extLst>
              <a:ext uri="{FF2B5EF4-FFF2-40B4-BE49-F238E27FC236}">
                <a16:creationId xmlns:a16="http://schemas.microsoft.com/office/drawing/2014/main" id="{26D45EA0-1F71-446B-AE35-A1D198FCFF3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5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746248"/>
      </p:ext>
    </p:extLst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–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5" y="320301"/>
            <a:ext cx="3565808" cy="804489"/>
          </a:xfrm>
        </p:spPr>
        <p:txBody>
          <a:bodyPr/>
          <a:lstStyle>
            <a:lvl1pPr>
              <a:lnSpc>
                <a:spcPts val="33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/>
          </p:nvPr>
        </p:nvSpPr>
        <p:spPr>
          <a:xfrm>
            <a:off x="327025" y="1212203"/>
            <a:ext cx="3532188" cy="549362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Bildobjekt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5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82627"/>
      </p:ext>
    </p:extLst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Short text 3 –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0" y="1321112"/>
            <a:ext cx="3551238" cy="3038163"/>
          </a:xfrm>
        </p:spPr>
        <p:txBody>
          <a:bodyPr/>
          <a:lstStyle>
            <a:lvl1pPr>
              <a:lnSpc>
                <a:spcPts val="1800"/>
              </a:lnSpc>
              <a:defRPr sz="1600"/>
            </a:lvl1pPr>
            <a:lvl2pPr>
              <a:lnSpc>
                <a:spcPts val="1800"/>
              </a:lnSpc>
              <a:defRPr sz="1400"/>
            </a:lvl2pPr>
            <a:lvl3pPr>
              <a:lnSpc>
                <a:spcPts val="1800"/>
              </a:lnSpc>
              <a:defRPr sz="1400"/>
            </a:lvl3pPr>
            <a:lvl4pPr>
              <a:lnSpc>
                <a:spcPts val="1800"/>
              </a:lnSpc>
              <a:defRPr sz="1400"/>
            </a:lvl4pPr>
            <a:lvl5pPr>
              <a:lnSpc>
                <a:spcPts val="18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3535685" cy="3038163"/>
          </a:xfrm>
        </p:spPr>
        <p:txBody>
          <a:bodyPr/>
          <a:lstStyle>
            <a:lvl1pPr>
              <a:lnSpc>
                <a:spcPts val="1800"/>
              </a:lnSpc>
              <a:defRPr sz="1600"/>
            </a:lvl1pPr>
            <a:lvl2pPr>
              <a:lnSpc>
                <a:spcPts val="1800"/>
              </a:lnSpc>
              <a:defRPr sz="1400"/>
            </a:lvl2pPr>
            <a:lvl3pPr>
              <a:lnSpc>
                <a:spcPts val="1800"/>
              </a:lnSpc>
              <a:defRPr sz="1400"/>
            </a:lvl3pPr>
            <a:lvl4pPr>
              <a:lnSpc>
                <a:spcPts val="1800"/>
              </a:lnSpc>
              <a:defRPr sz="1400"/>
            </a:lvl4pPr>
            <a:lvl5pPr>
              <a:lnSpc>
                <a:spcPts val="18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193977350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cK 2. Slide 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42960656"/>
      </p:ext>
    </p:extLst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9144000" cy="5143500"/>
          </a:xfrm>
          <a:noFill/>
        </p:spPr>
        <p:txBody>
          <a:bodyPr tIns="0" anchor="ctr" anchorCtr="0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Optional: Add a background image, then send it to the back to show logo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327024" y="303213"/>
            <a:ext cx="8493125" cy="1116012"/>
          </a:xfrm>
        </p:spPr>
        <p:txBody>
          <a:bodyPr/>
          <a:lstStyle>
            <a:lvl1pPr>
              <a:lnSpc>
                <a:spcPts val="37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 on one</a:t>
            </a:r>
            <a:br>
              <a:rPr lang="en-US"/>
            </a:br>
            <a:r>
              <a:rPr lang="en-US"/>
              <a:t>or two lines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327024" y="1419225"/>
            <a:ext cx="4100514" cy="2952750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Subheading or/and</a:t>
            </a:r>
            <a:br>
              <a:rPr lang="en-US"/>
            </a:br>
            <a:r>
              <a:rPr lang="en-US"/>
              <a:t>presenter name</a:t>
            </a:r>
          </a:p>
        </p:txBody>
      </p:sp>
    </p:spTree>
    <p:extLst>
      <p:ext uri="{BB962C8B-B14F-4D97-AF65-F5344CB8AC3E}">
        <p14:creationId xmlns:p14="http://schemas.microsoft.com/office/powerpoint/2010/main" val="17302580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7024" y="313375"/>
            <a:ext cx="4100513" cy="1105850"/>
          </a:xfrm>
        </p:spPr>
        <p:txBody>
          <a:bodyPr/>
          <a:lstStyle>
            <a:lvl1pPr>
              <a:lnSpc>
                <a:spcPts val="27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sv-SE" err="1"/>
              <a:t>Contents</a:t>
            </a:r>
            <a:endParaRPr lang="sv-SE"/>
          </a:p>
        </p:txBody>
      </p:sp>
      <p:sp>
        <p:nvSpPr>
          <p:cNvPr id="6" name="Platshållare för text 10">
            <a:extLst>
              <a:ext uri="{FF2B5EF4-FFF2-40B4-BE49-F238E27FC236}">
                <a16:creationId xmlns:a16="http://schemas.microsoft.com/office/drawing/2014/main" id="{62612B00-BDF4-491F-A198-685325DD117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2A988099-B88D-4DED-881C-E71B46EBF3F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16462" y="303213"/>
            <a:ext cx="4103687" cy="4537075"/>
          </a:xfrm>
        </p:spPr>
        <p:txBody>
          <a:bodyPr/>
          <a:lstStyle>
            <a:lvl1pPr marL="342900" indent="-342900"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 marL="525462" indent="-342900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2pPr>
            <a:lvl3pPr marL="701675" indent="-342900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3pPr>
            <a:lvl4pPr marL="884237" indent="-342900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4pPr>
            <a:lvl5pPr marL="1060450" indent="-342900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2966614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1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7024" y="303213"/>
            <a:ext cx="8493125" cy="82867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Section title on one or two lines</a:t>
            </a:r>
            <a:endParaRPr lang="sv-SE"/>
          </a:p>
        </p:txBody>
      </p:sp>
      <p:sp>
        <p:nvSpPr>
          <p:cNvPr id="5" name="Platshållare för text 10">
            <a:extLst>
              <a:ext uri="{FF2B5EF4-FFF2-40B4-BE49-F238E27FC236}">
                <a16:creationId xmlns:a16="http://schemas.microsoft.com/office/drawing/2014/main" id="{66083C5F-22DA-420E-8F23-7431C49DE5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6765748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 5">
            <a:extLst>
              <a:ext uri="{FF2B5EF4-FFF2-40B4-BE49-F238E27FC236}">
                <a16:creationId xmlns:a16="http://schemas.microsoft.com/office/drawing/2014/main" id="{CC6C7380-4201-4B72-B276-7C7E651A03E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9144000" cy="5143500"/>
          </a:xfrm>
          <a:noFill/>
        </p:spPr>
        <p:txBody>
          <a:bodyPr tIns="0" anchor="ctr" anchorCtr="0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Optional: Add a background image, then send it to the back to show logo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7024" y="303213"/>
            <a:ext cx="8493125" cy="8286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Section title on one or two lines</a:t>
            </a:r>
            <a:endParaRPr lang="sv-SE"/>
          </a:p>
        </p:txBody>
      </p:sp>
      <p:sp>
        <p:nvSpPr>
          <p:cNvPr id="5" name="Platshållare för text 10">
            <a:extLst>
              <a:ext uri="{FF2B5EF4-FFF2-40B4-BE49-F238E27FC236}">
                <a16:creationId xmlns:a16="http://schemas.microsoft.com/office/drawing/2014/main" id="{66083C5F-22DA-420E-8F23-7431C49DE5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75641535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7"/>
            <a:ext cx="8496300" cy="824861"/>
          </a:xfrm>
        </p:spPr>
        <p:txBody>
          <a:bodyPr/>
          <a:lstStyle>
            <a:lvl1pPr>
              <a:lnSpc>
                <a:spcPts val="2700"/>
              </a:lnSpc>
              <a:defRPr/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8" y="1419225"/>
            <a:ext cx="410401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/>
            </a:lvl1pPr>
            <a:lvl2pPr>
              <a:lnSpc>
                <a:spcPct val="100000"/>
              </a:lnSpc>
              <a:spcBef>
                <a:spcPts val="200"/>
              </a:spcBef>
              <a:defRPr sz="1600"/>
            </a:lvl2pPr>
            <a:lvl3pPr>
              <a:lnSpc>
                <a:spcPct val="100000"/>
              </a:lnSpc>
              <a:spcBef>
                <a:spcPts val="200"/>
              </a:spcBef>
              <a:defRPr sz="1600"/>
            </a:lvl3pPr>
            <a:lvl4pPr>
              <a:lnSpc>
                <a:spcPct val="100000"/>
              </a:lnSpc>
              <a:spcBef>
                <a:spcPts val="200"/>
              </a:spcBef>
              <a:defRPr sz="1600"/>
            </a:lvl4pPr>
            <a:lvl5pPr>
              <a:lnSpc>
                <a:spcPct val="100000"/>
              </a:lnSpc>
              <a:spcBef>
                <a:spcPts val="200"/>
              </a:spcBef>
              <a:defRPr sz="16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A749E574-5404-4CCF-A720-6D5F068AF7B1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716462" y="1419225"/>
            <a:ext cx="4103687" cy="2952750"/>
          </a:xfr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85425930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medium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19D36AC3-AB7C-4D0D-95E9-61D2594CB7D8}"/>
              </a:ext>
            </a:extLst>
          </p:cNvPr>
          <p:cNvSpPr/>
          <p:nvPr userDrawn="1"/>
        </p:nvSpPr>
        <p:spPr>
          <a:xfrm>
            <a:off x="0" y="4763"/>
            <a:ext cx="4572000" cy="5143500"/>
          </a:xfrm>
          <a:prstGeom prst="rect">
            <a:avLst/>
          </a:prstGeom>
          <a:solidFill>
            <a:srgbClr val="D2DB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lnSpc>
                <a:spcPts val="2700"/>
              </a:lnSpc>
              <a:defRPr/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659D0CDE-A2A0-491C-8C6C-660E72381D8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7025" y="4371975"/>
            <a:ext cx="4100513" cy="468313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000"/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13" name="Platshållare för innehåll 12">
            <a:extLst>
              <a:ext uri="{FF2B5EF4-FFF2-40B4-BE49-F238E27FC236}">
                <a16:creationId xmlns:a16="http://schemas.microsoft.com/office/drawing/2014/main" id="{D5E3DDBF-E48D-4BD2-BED2-5DAABEB25D10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27025" y="1419225"/>
            <a:ext cx="4100513" cy="2952750"/>
          </a:xfr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5" name="Platshållare för innehåll 14">
            <a:extLst>
              <a:ext uri="{FF2B5EF4-FFF2-40B4-BE49-F238E27FC236}">
                <a16:creationId xmlns:a16="http://schemas.microsoft.com/office/drawing/2014/main" id="{85FDB90E-E1D3-492F-B892-A0497D2412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716462" y="312738"/>
            <a:ext cx="4103687" cy="452755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00333911"/>
      </p:ext>
    </p:extLst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medium imag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FB2D72B1-81DE-43F4-9A49-67B997870C29}"/>
              </a:ext>
            </a:extLst>
          </p:cNvPr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7"/>
            <a:ext cx="3995738" cy="824861"/>
          </a:xfrm>
        </p:spPr>
        <p:txBody>
          <a:bodyPr/>
          <a:lstStyle>
            <a:lvl1pPr>
              <a:lnSpc>
                <a:spcPts val="27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8" y="1419225"/>
            <a:ext cx="399606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399573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5" name="Platshållare för diagram 4">
            <a:extLst>
              <a:ext uri="{FF2B5EF4-FFF2-40B4-BE49-F238E27FC236}">
                <a16:creationId xmlns:a16="http://schemas.microsoft.com/office/drawing/2014/main" id="{2384AA72-BAF9-4F11-A009-6ECB21F49242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4716463" y="313376"/>
            <a:ext cx="4103687" cy="4058599"/>
          </a:xfrm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Insert diagram here</a:t>
            </a:r>
          </a:p>
        </p:txBody>
      </p:sp>
    </p:spTree>
    <p:extLst>
      <p:ext uri="{BB962C8B-B14F-4D97-AF65-F5344CB8AC3E}">
        <p14:creationId xmlns:p14="http://schemas.microsoft.com/office/powerpoint/2010/main" val="2001026498"/>
      </p:ext>
    </p:extLst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large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6E350C12-5AD3-4D56-A45C-BA1377C65D4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572001" y="0"/>
            <a:ext cx="4572000" cy="5143500"/>
          </a:xfrm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Add a large image here</a:t>
            </a:r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7"/>
            <a:ext cx="4103688" cy="824861"/>
          </a:xfrm>
        </p:spPr>
        <p:txBody>
          <a:bodyPr/>
          <a:lstStyle>
            <a:lvl1pPr>
              <a:lnSpc>
                <a:spcPts val="2700"/>
              </a:lnSpc>
              <a:defRPr/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8" y="1419225"/>
            <a:ext cx="410401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/>
            </a:lvl1pPr>
            <a:lvl2pPr>
              <a:lnSpc>
                <a:spcPct val="100000"/>
              </a:lnSpc>
              <a:spcBef>
                <a:spcPts val="200"/>
              </a:spcBef>
              <a:defRPr sz="1600"/>
            </a:lvl2pPr>
            <a:lvl3pPr>
              <a:lnSpc>
                <a:spcPct val="100000"/>
              </a:lnSpc>
              <a:spcBef>
                <a:spcPts val="200"/>
              </a:spcBef>
              <a:defRPr sz="1600"/>
            </a:lvl3pPr>
            <a:lvl4pPr>
              <a:lnSpc>
                <a:spcPct val="100000"/>
              </a:lnSpc>
              <a:spcBef>
                <a:spcPts val="200"/>
              </a:spcBef>
              <a:defRPr sz="1600"/>
            </a:lvl4pPr>
            <a:lvl5pPr>
              <a:lnSpc>
                <a:spcPct val="100000"/>
              </a:lnSpc>
              <a:spcBef>
                <a:spcPts val="200"/>
              </a:spcBef>
              <a:defRPr sz="16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45506586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large image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7"/>
            <a:ext cx="4103688" cy="824861"/>
          </a:xfrm>
        </p:spPr>
        <p:txBody>
          <a:bodyPr/>
          <a:lstStyle>
            <a:lvl1pPr>
              <a:lnSpc>
                <a:spcPts val="27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8" y="1419225"/>
            <a:ext cx="410401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8" name="Platshållare för bild 7">
            <a:extLst>
              <a:ext uri="{FF2B5EF4-FFF2-40B4-BE49-F238E27FC236}">
                <a16:creationId xmlns:a16="http://schemas.microsoft.com/office/drawing/2014/main" id="{800519C3-5BC0-4293-81C2-C70C3E7C04D2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572000" y="0"/>
            <a:ext cx="4572000" cy="5143500"/>
          </a:xfrm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Insert image here</a:t>
            </a:r>
          </a:p>
        </p:txBody>
      </p:sp>
    </p:spTree>
    <p:extLst>
      <p:ext uri="{BB962C8B-B14F-4D97-AF65-F5344CB8AC3E}">
        <p14:creationId xmlns:p14="http://schemas.microsoft.com/office/powerpoint/2010/main" val="4090424305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c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2C35A843-3907-44B8-A68F-F166E63546D8}"/>
              </a:ext>
            </a:extLst>
          </p:cNvPr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7"/>
            <a:ext cx="4103688" cy="824861"/>
          </a:xfrm>
        </p:spPr>
        <p:txBody>
          <a:bodyPr/>
          <a:lstStyle>
            <a:lvl1pPr>
              <a:lnSpc>
                <a:spcPts val="27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8" y="1419225"/>
            <a:ext cx="410401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8" name="Platshållare för text 9">
            <a:extLst>
              <a:ext uri="{FF2B5EF4-FFF2-40B4-BE49-F238E27FC236}">
                <a16:creationId xmlns:a16="http://schemas.microsoft.com/office/drawing/2014/main" id="{45B122B3-1E8C-4FA5-A167-DE92370824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908039" y="2366682"/>
            <a:ext cx="2912111" cy="681318"/>
          </a:xfrm>
        </p:spPr>
        <p:txBody>
          <a:bodyPr anchor="b" anchorCtr="0"/>
          <a:lstStyle>
            <a:lvl1pPr marL="0" indent="0">
              <a:buNone/>
              <a:defRPr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Platshållare för text 9">
            <a:extLst>
              <a:ext uri="{FF2B5EF4-FFF2-40B4-BE49-F238E27FC236}">
                <a16:creationId xmlns:a16="http://schemas.microsoft.com/office/drawing/2014/main" id="{191223A8-3BAD-4F45-84BD-E04E5D71EFA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908040" y="3149778"/>
            <a:ext cx="2912110" cy="1690510"/>
          </a:xfrm>
        </p:spPr>
        <p:txBody>
          <a:bodyPr anchor="t"/>
          <a:lstStyle>
            <a:lvl1pPr marL="0" indent="0">
              <a:lnSpc>
                <a:spcPct val="100000"/>
              </a:lnSpc>
              <a:buNone/>
              <a:defRPr sz="1600" b="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latshållare för bild 4">
            <a:extLst>
              <a:ext uri="{FF2B5EF4-FFF2-40B4-BE49-F238E27FC236}">
                <a16:creationId xmlns:a16="http://schemas.microsoft.com/office/drawing/2014/main" id="{5B8FFE83-26A1-4D6B-B2FD-5CF8EBCA2A4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908040" y="773977"/>
            <a:ext cx="1586230" cy="1569173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00050003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gram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iagram 3"/>
          <p:cNvSpPr>
            <a:spLocks noGrp="1"/>
          </p:cNvSpPr>
          <p:nvPr>
            <p:ph type="chart" sz="quarter" idx="10" hasCustomPrompt="1"/>
          </p:nvPr>
        </p:nvSpPr>
        <p:spPr>
          <a:xfrm>
            <a:off x="323850" y="303212"/>
            <a:ext cx="8496300" cy="4068763"/>
          </a:xfrm>
        </p:spPr>
        <p:txBody>
          <a:bodyPr tIns="129600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Add diagram</a:t>
            </a:r>
            <a:endParaRPr lang="sv-SE"/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50F8EDE7-E249-44AF-9EAC-D9868047E98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63475367"/>
      </p:ext>
    </p:extLst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gram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iagram 3"/>
          <p:cNvSpPr>
            <a:spLocks noGrp="1"/>
          </p:cNvSpPr>
          <p:nvPr>
            <p:ph type="chart" sz="quarter" idx="10" hasCustomPrompt="1"/>
          </p:nvPr>
        </p:nvSpPr>
        <p:spPr>
          <a:xfrm>
            <a:off x="323850" y="303212"/>
            <a:ext cx="8496300" cy="4068763"/>
          </a:xfrm>
        </p:spPr>
        <p:txBody>
          <a:bodyPr tIns="129600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Add diagram</a:t>
            </a:r>
            <a:endParaRPr lang="sv-SE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FAD2C605-C847-4BA4-A6D2-D68B5504FF4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67238432"/>
      </p:ext>
    </p:extLst>
  </p:cSld>
  <p:clrMapOvr>
    <a:masterClrMapping/>
  </p:clrMapOvr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s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text 11"/>
          <p:cNvSpPr>
            <a:spLocks noGrp="1"/>
          </p:cNvSpPr>
          <p:nvPr>
            <p:ph type="body" sz="quarter" idx="16" hasCustomPrompt="1"/>
          </p:nvPr>
        </p:nvSpPr>
        <p:spPr>
          <a:xfrm>
            <a:off x="1150093" y="2508138"/>
            <a:ext cx="2484929" cy="626042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 hasCustomPrompt="1"/>
          </p:nvPr>
        </p:nvSpPr>
        <p:spPr>
          <a:xfrm>
            <a:off x="3851918" y="2508138"/>
            <a:ext cx="2369641" cy="610229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 hasCustomPrompt="1"/>
          </p:nvPr>
        </p:nvSpPr>
        <p:spPr>
          <a:xfrm>
            <a:off x="6526131" y="2508138"/>
            <a:ext cx="2190234" cy="610228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 hasCustomPrompt="1"/>
          </p:nvPr>
        </p:nvSpPr>
        <p:spPr>
          <a:xfrm>
            <a:off x="1145909" y="789517"/>
            <a:ext cx="1414463" cy="1424965"/>
          </a:xfrm>
          <a:noFill/>
          <a:ln>
            <a:noFill/>
          </a:ln>
        </p:spPr>
        <p:txBody>
          <a:bodyPr tIns="144000">
            <a:norm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 hasCustomPrompt="1"/>
          </p:nvPr>
        </p:nvSpPr>
        <p:spPr>
          <a:xfrm>
            <a:off x="3851920" y="784225"/>
            <a:ext cx="1414463" cy="1424965"/>
          </a:xfrm>
          <a:noFill/>
          <a:ln>
            <a:noFill/>
          </a:ln>
        </p:spPr>
        <p:txBody>
          <a:bodyPr tIns="144000">
            <a:norm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 hasCustomPrompt="1"/>
          </p:nvPr>
        </p:nvSpPr>
        <p:spPr>
          <a:xfrm>
            <a:off x="6529191" y="766939"/>
            <a:ext cx="1551510" cy="1424965"/>
          </a:xfrm>
          <a:noFill/>
          <a:ln>
            <a:noFill/>
          </a:ln>
        </p:spPr>
        <p:txBody>
          <a:bodyPr tIns="144000">
            <a:norm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23" hasCustomPrompt="1"/>
          </p:nvPr>
        </p:nvSpPr>
        <p:spPr>
          <a:xfrm>
            <a:off x="1145909" y="3134178"/>
            <a:ext cx="2244242" cy="123779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0" name="Platshållare för text 2"/>
          <p:cNvSpPr>
            <a:spLocks noGrp="1"/>
          </p:cNvSpPr>
          <p:nvPr>
            <p:ph type="body" sz="quarter" idx="24" hasCustomPrompt="1"/>
          </p:nvPr>
        </p:nvSpPr>
        <p:spPr>
          <a:xfrm>
            <a:off x="3851919" y="3134178"/>
            <a:ext cx="2136130" cy="122198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1" name="Platshållare för text 2"/>
          <p:cNvSpPr>
            <a:spLocks noGrp="1"/>
          </p:cNvSpPr>
          <p:nvPr>
            <p:ph type="body" sz="quarter" idx="25" hasCustomPrompt="1"/>
          </p:nvPr>
        </p:nvSpPr>
        <p:spPr>
          <a:xfrm>
            <a:off x="6528853" y="3134178"/>
            <a:ext cx="1971679" cy="123779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AEC1182-E1FE-4215-84D3-21D663CAD6D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850" y="4371975"/>
            <a:ext cx="3995738" cy="468313"/>
          </a:xfrm>
        </p:spPr>
        <p:txBody>
          <a:bodyPr anchor="b" anchorCtr="0"/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06477538"/>
      </p:ext>
    </p:extLst>
  </p:cSld>
  <p:clrMapOvr>
    <a:masterClrMapping/>
  </p:clrMapOvr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s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text 11"/>
          <p:cNvSpPr>
            <a:spLocks noGrp="1"/>
          </p:cNvSpPr>
          <p:nvPr>
            <p:ph type="body" sz="quarter" idx="16" hasCustomPrompt="1"/>
          </p:nvPr>
        </p:nvSpPr>
        <p:spPr>
          <a:xfrm>
            <a:off x="1150093" y="2508138"/>
            <a:ext cx="2530085" cy="626042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 hasCustomPrompt="1"/>
          </p:nvPr>
        </p:nvSpPr>
        <p:spPr>
          <a:xfrm>
            <a:off x="3851919" y="2508138"/>
            <a:ext cx="2412702" cy="610229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 hasCustomPrompt="1"/>
          </p:nvPr>
        </p:nvSpPr>
        <p:spPr>
          <a:xfrm>
            <a:off x="6526130" y="2508138"/>
            <a:ext cx="2230035" cy="610228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 hasCustomPrompt="1"/>
          </p:nvPr>
        </p:nvSpPr>
        <p:spPr>
          <a:xfrm>
            <a:off x="1145909" y="789517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 hasCustomPrompt="1"/>
          </p:nvPr>
        </p:nvSpPr>
        <p:spPr>
          <a:xfrm>
            <a:off x="3851920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 hasCustomPrompt="1"/>
          </p:nvPr>
        </p:nvSpPr>
        <p:spPr>
          <a:xfrm>
            <a:off x="6529191" y="766939"/>
            <a:ext cx="1551510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23" hasCustomPrompt="1"/>
          </p:nvPr>
        </p:nvSpPr>
        <p:spPr>
          <a:xfrm>
            <a:off x="1145909" y="3134178"/>
            <a:ext cx="2244242" cy="123779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0" name="Platshållare för text 2"/>
          <p:cNvSpPr>
            <a:spLocks noGrp="1"/>
          </p:cNvSpPr>
          <p:nvPr>
            <p:ph type="body" sz="quarter" idx="24" hasCustomPrompt="1"/>
          </p:nvPr>
        </p:nvSpPr>
        <p:spPr>
          <a:xfrm>
            <a:off x="3851919" y="3134178"/>
            <a:ext cx="2136130" cy="1232503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1" name="Platshållare för text 2"/>
          <p:cNvSpPr>
            <a:spLocks noGrp="1"/>
          </p:cNvSpPr>
          <p:nvPr>
            <p:ph type="body" sz="quarter" idx="25" hasCustomPrompt="1"/>
          </p:nvPr>
        </p:nvSpPr>
        <p:spPr>
          <a:xfrm>
            <a:off x="6528853" y="3134178"/>
            <a:ext cx="1971679" cy="123250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15" name="Platshållare för text 3">
            <a:extLst>
              <a:ext uri="{FF2B5EF4-FFF2-40B4-BE49-F238E27FC236}">
                <a16:creationId xmlns:a16="http://schemas.microsoft.com/office/drawing/2014/main" id="{64255E6F-9077-4194-A980-6B2049B2173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850" y="4371975"/>
            <a:ext cx="4103688" cy="468313"/>
          </a:xfrm>
        </p:spPr>
        <p:txBody>
          <a:bodyPr anchor="b" anchorCtr="0"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44454444"/>
      </p:ext>
    </p:extLst>
  </p:cSld>
  <p:clrMapOvr>
    <a:masterClrMapping/>
  </p:clrMapOvr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9144000" cy="5143500"/>
          </a:xfrm>
          <a:noFill/>
        </p:spPr>
        <p:txBody>
          <a:bodyPr tIns="1872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Optional: Add a background image, then send it to the back to show logo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327025" y="303213"/>
            <a:ext cx="3992564" cy="1116012"/>
          </a:xfrm>
        </p:spPr>
        <p:txBody>
          <a:bodyPr/>
          <a:lstStyle>
            <a:lvl1pPr>
              <a:lnSpc>
                <a:spcPts val="2700"/>
              </a:lnSpc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/>
              <a:t>Thank you for your time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303213"/>
            <a:ext cx="4248150" cy="4068762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Name, Title</a:t>
            </a:r>
            <a:br>
              <a:rPr lang="en-US"/>
            </a:br>
            <a:r>
              <a:rPr lang="en-US"/>
              <a:t>email.adress@anticimex.com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/>
              <a:t>Address</a:t>
            </a:r>
            <a:br>
              <a:rPr lang="en-US"/>
            </a:br>
            <a:r>
              <a:rPr lang="en-US"/>
              <a:t>City, Country</a:t>
            </a:r>
            <a:endParaRPr lang="sv-SE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69AAB2A4-1D58-4227-A107-FDCBBE2D47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5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3925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327025" y="303213"/>
            <a:ext cx="3992564" cy="1116012"/>
          </a:xfrm>
        </p:spPr>
        <p:txBody>
          <a:bodyPr/>
          <a:lstStyle>
            <a:lvl1pPr>
              <a:lnSpc>
                <a:spcPts val="2700"/>
              </a:lnSpc>
              <a:defRPr sz="2700">
                <a:solidFill>
                  <a:schemeClr val="tx2"/>
                </a:solidFill>
              </a:defRPr>
            </a:lvl1pPr>
          </a:lstStyle>
          <a:p>
            <a:r>
              <a:rPr lang="en-US"/>
              <a:t>Thank you for your time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303213"/>
            <a:ext cx="4248150" cy="4068762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Name, Title</a:t>
            </a:r>
            <a:br>
              <a:rPr lang="en-US"/>
            </a:br>
            <a:r>
              <a:rPr lang="en-US"/>
              <a:t>email.adress@anticimex.com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 err="1"/>
              <a:t>Adress</a:t>
            </a:r>
            <a:br>
              <a:rPr lang="en-US"/>
            </a:br>
            <a:r>
              <a:rPr lang="en-US"/>
              <a:t>City, Country</a:t>
            </a:r>
            <a:endParaRPr lang="sv-SE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69AAB2A4-1D58-4227-A107-FDCBBE2D47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141" y="4593005"/>
            <a:ext cx="1599901" cy="243640"/>
          </a:xfrm>
          <a:prstGeom prst="rect">
            <a:avLst/>
          </a:prstGeom>
        </p:spPr>
      </p:pic>
      <p:sp>
        <p:nvSpPr>
          <p:cNvPr id="4" name="Platshållare för bild 3">
            <a:extLst>
              <a:ext uri="{FF2B5EF4-FFF2-40B4-BE49-F238E27FC236}">
                <a16:creationId xmlns:a16="http://schemas.microsoft.com/office/drawing/2014/main" id="{2A7C5AEF-873C-404D-B2BB-AE59B30AE24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27025" y="1131888"/>
            <a:ext cx="3992563" cy="3240087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dirty="0"/>
              <a:t>Optional: Add an image</a:t>
            </a:r>
          </a:p>
        </p:txBody>
      </p:sp>
    </p:spTree>
    <p:extLst>
      <p:ext uri="{BB962C8B-B14F-4D97-AF65-F5344CB8AC3E}">
        <p14:creationId xmlns:p14="http://schemas.microsoft.com/office/powerpoint/2010/main" val="1939603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Long text 5 – image">
    <p:bg>
      <p:bgPr>
        <a:solidFill>
          <a:srgbClr val="0D2B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60000" y="1548000"/>
            <a:ext cx="3535685" cy="30381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sv-SE"/>
          </a:p>
        </p:txBody>
      </p:sp>
      <p:sp>
        <p:nvSpPr>
          <p:cNvPr id="5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tIns="1692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sv-SE"/>
          </a:p>
        </p:txBody>
      </p:sp>
      <p:pic>
        <p:nvPicPr>
          <p:cNvPr id="9" name="Bildobjekt 11">
            <a:extLst>
              <a:ext uri="{FF2B5EF4-FFF2-40B4-BE49-F238E27FC236}">
                <a16:creationId xmlns:a16="http://schemas.microsoft.com/office/drawing/2014/main" id="{26D45EA0-1F71-446B-AE35-A1D198FCFF3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5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937300"/>
      </p:ext>
    </p:extLst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–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5" y="320301"/>
            <a:ext cx="3565808" cy="804489"/>
          </a:xfrm>
        </p:spPr>
        <p:txBody>
          <a:bodyPr/>
          <a:lstStyle>
            <a:lvl1pPr>
              <a:lnSpc>
                <a:spcPts val="33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/>
          </p:nvPr>
        </p:nvSpPr>
        <p:spPr>
          <a:xfrm>
            <a:off x="327025" y="1212203"/>
            <a:ext cx="3532188" cy="549362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Bildobjekt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5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557002"/>
      </p:ext>
    </p:extLst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hort text 3 –  1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13377" y="313377"/>
            <a:ext cx="8346826" cy="8248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8322931" cy="3038163"/>
          </a:xfrm>
        </p:spPr>
        <p:txBody>
          <a:bodyPr/>
          <a:lstStyle>
            <a:lvl1pPr>
              <a:lnSpc>
                <a:spcPts val="1800"/>
              </a:lnSpc>
              <a:defRPr sz="1600"/>
            </a:lvl1pPr>
            <a:lvl2pPr>
              <a:lnSpc>
                <a:spcPts val="1800"/>
              </a:lnSpc>
              <a:defRPr sz="1400"/>
            </a:lvl2pPr>
            <a:lvl3pPr>
              <a:lnSpc>
                <a:spcPts val="1800"/>
              </a:lnSpc>
              <a:defRPr sz="1400"/>
            </a:lvl3pPr>
            <a:lvl4pPr>
              <a:lnSpc>
                <a:spcPts val="1800"/>
              </a:lnSpc>
              <a:defRPr sz="1400"/>
            </a:lvl4pPr>
            <a:lvl5pPr>
              <a:lnSpc>
                <a:spcPts val="18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 algn="l"/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22532705"/>
      </p:ext>
    </p:extLst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Short text 3 –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0" y="1321112"/>
            <a:ext cx="3551238" cy="3038163"/>
          </a:xfrm>
        </p:spPr>
        <p:txBody>
          <a:bodyPr/>
          <a:lstStyle>
            <a:lvl1pPr>
              <a:lnSpc>
                <a:spcPts val="1800"/>
              </a:lnSpc>
              <a:defRPr sz="1600"/>
            </a:lvl1pPr>
            <a:lvl2pPr>
              <a:lnSpc>
                <a:spcPts val="1800"/>
              </a:lnSpc>
              <a:defRPr sz="1400"/>
            </a:lvl2pPr>
            <a:lvl3pPr>
              <a:lnSpc>
                <a:spcPts val="1800"/>
              </a:lnSpc>
              <a:defRPr sz="1400"/>
            </a:lvl3pPr>
            <a:lvl4pPr>
              <a:lnSpc>
                <a:spcPts val="1800"/>
              </a:lnSpc>
              <a:defRPr sz="1400"/>
            </a:lvl4pPr>
            <a:lvl5pPr>
              <a:lnSpc>
                <a:spcPts val="18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3535685" cy="3038163"/>
          </a:xfrm>
        </p:spPr>
        <p:txBody>
          <a:bodyPr/>
          <a:lstStyle>
            <a:lvl1pPr>
              <a:lnSpc>
                <a:spcPts val="1800"/>
              </a:lnSpc>
              <a:defRPr sz="1600"/>
            </a:lvl1pPr>
            <a:lvl2pPr>
              <a:lnSpc>
                <a:spcPts val="1800"/>
              </a:lnSpc>
              <a:defRPr sz="1400"/>
            </a:lvl2pPr>
            <a:lvl3pPr>
              <a:lnSpc>
                <a:spcPts val="1800"/>
              </a:lnSpc>
              <a:defRPr sz="1400"/>
            </a:lvl3pPr>
            <a:lvl4pPr>
              <a:lnSpc>
                <a:spcPts val="1800"/>
              </a:lnSpc>
              <a:defRPr sz="1400"/>
            </a:lvl4pPr>
            <a:lvl5pPr>
              <a:lnSpc>
                <a:spcPts val="18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418229458"/>
      </p:ext>
    </p:extLst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cK 2. Slide 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40290047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–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350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7" y="320302"/>
            <a:ext cx="3565808" cy="804489"/>
          </a:xfrm>
        </p:spPr>
        <p:txBody>
          <a:bodyPr/>
          <a:lstStyle>
            <a:lvl1pPr>
              <a:lnSpc>
                <a:spcPts val="2475"/>
              </a:lnSpc>
              <a:defRPr sz="2775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/>
          </p:nvPr>
        </p:nvSpPr>
        <p:spPr>
          <a:xfrm>
            <a:off x="327025" y="1212204"/>
            <a:ext cx="3532188" cy="549362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Bildobjekt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7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260841"/>
      </p:ext>
    </p:extLst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–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5143500"/>
          </a:xfrm>
          <a:solidFill>
            <a:schemeClr val="accent3"/>
          </a:solidFill>
        </p:spPr>
        <p:txBody>
          <a:bodyPr tIns="1872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7" y="320302"/>
            <a:ext cx="3565808" cy="804489"/>
          </a:xfrm>
        </p:spPr>
        <p:txBody>
          <a:bodyPr/>
          <a:lstStyle>
            <a:lvl1pPr>
              <a:lnSpc>
                <a:spcPts val="2475"/>
              </a:lnSpc>
              <a:defRPr sz="2775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/>
          </p:nvPr>
        </p:nvSpPr>
        <p:spPr>
          <a:xfrm>
            <a:off x="327025" y="1212204"/>
            <a:ext cx="3532188" cy="556085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Bildobjekt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7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788209"/>
      </p:ext>
    </p:extLst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350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Content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171446" indent="-171446"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sv-SE"/>
              <a:t>Chapter</a:t>
            </a:r>
          </a:p>
        </p:txBody>
      </p:sp>
      <p:sp>
        <p:nvSpPr>
          <p:cNvPr id="9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9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329035819"/>
      </p:ext>
    </p:extLst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hort tex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ct val="100000"/>
              </a:lnSpc>
              <a:buNone/>
              <a:defRPr sz="1200"/>
            </a:lvl1pPr>
            <a:lvl2pPr>
              <a:lnSpc>
                <a:spcPts val="1350"/>
              </a:lnSpc>
              <a:defRPr sz="1200"/>
            </a:lvl2pPr>
            <a:lvl3pPr>
              <a:lnSpc>
                <a:spcPts val="1350"/>
              </a:lnSpc>
              <a:defRPr sz="1200"/>
            </a:lvl3pPr>
            <a:lvl4pPr>
              <a:lnSpc>
                <a:spcPts val="1350"/>
              </a:lnSpc>
              <a:defRPr sz="1200"/>
            </a:lvl4pPr>
            <a:lvl5pPr>
              <a:lnSpc>
                <a:spcPts val="1350"/>
              </a:lnSpc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9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5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810696520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hort text 2 –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defRPr sz="1200"/>
            </a:lvl1pPr>
            <a:lvl2pPr>
              <a:lnSpc>
                <a:spcPct val="100000"/>
              </a:lnSpc>
              <a:defRPr sz="1050"/>
            </a:lvl2pPr>
            <a:lvl3pPr>
              <a:lnSpc>
                <a:spcPct val="100000"/>
              </a:lnSpc>
              <a:defRPr sz="1050"/>
            </a:lvl3pPr>
            <a:lvl4pPr>
              <a:lnSpc>
                <a:spcPct val="100000"/>
              </a:lnSpc>
              <a:defRPr sz="1050"/>
            </a:lvl4pPr>
            <a:lvl5pPr>
              <a:lnSpc>
                <a:spcPct val="100000"/>
              </a:lnSpc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9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5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563292579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hort text 3 –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0" y="1321112"/>
            <a:ext cx="3551238" cy="3038163"/>
          </a:xfrm>
        </p:spPr>
        <p:txBody>
          <a:bodyPr/>
          <a:lstStyle>
            <a:lvl1pPr>
              <a:lnSpc>
                <a:spcPts val="1350"/>
              </a:lnSpc>
              <a:defRPr sz="1200"/>
            </a:lvl1pPr>
            <a:lvl2pPr>
              <a:lnSpc>
                <a:spcPts val="1350"/>
              </a:lnSpc>
              <a:defRPr sz="1050"/>
            </a:lvl2pPr>
            <a:lvl3pPr>
              <a:lnSpc>
                <a:spcPts val="1350"/>
              </a:lnSpc>
              <a:defRPr sz="1050"/>
            </a:lvl3pPr>
            <a:lvl4pPr>
              <a:lnSpc>
                <a:spcPts val="1350"/>
              </a:lnSpc>
              <a:defRPr sz="1050"/>
            </a:lvl4pPr>
            <a:lvl5pPr>
              <a:lnSpc>
                <a:spcPts val="1350"/>
              </a:lnSpc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30" y="1321112"/>
            <a:ext cx="3535685" cy="3038163"/>
          </a:xfrm>
        </p:spPr>
        <p:txBody>
          <a:bodyPr/>
          <a:lstStyle>
            <a:lvl1pPr>
              <a:lnSpc>
                <a:spcPts val="1350"/>
              </a:lnSpc>
              <a:defRPr sz="1200"/>
            </a:lvl1pPr>
            <a:lvl2pPr>
              <a:lnSpc>
                <a:spcPts val="1350"/>
              </a:lnSpc>
              <a:defRPr sz="1050"/>
            </a:lvl2pPr>
            <a:lvl3pPr>
              <a:lnSpc>
                <a:spcPts val="1350"/>
              </a:lnSpc>
              <a:defRPr sz="1050"/>
            </a:lvl3pPr>
            <a:lvl4pPr>
              <a:lnSpc>
                <a:spcPts val="1350"/>
              </a:lnSpc>
              <a:defRPr sz="1050"/>
            </a:lvl4pPr>
            <a:lvl5pPr>
              <a:lnSpc>
                <a:spcPts val="1350"/>
              </a:lnSpc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9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5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020597422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rt text 3 –  1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13377" y="313380"/>
            <a:ext cx="8346826" cy="8248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30" y="1321112"/>
            <a:ext cx="8322931" cy="3038163"/>
          </a:xfrm>
        </p:spPr>
        <p:txBody>
          <a:bodyPr/>
          <a:lstStyle>
            <a:lvl1pPr>
              <a:lnSpc>
                <a:spcPts val="1350"/>
              </a:lnSpc>
              <a:defRPr sz="1200"/>
            </a:lvl1pPr>
            <a:lvl2pPr>
              <a:lnSpc>
                <a:spcPts val="1350"/>
              </a:lnSpc>
              <a:defRPr sz="1050"/>
            </a:lvl2pPr>
            <a:lvl3pPr>
              <a:lnSpc>
                <a:spcPts val="1350"/>
              </a:lnSpc>
              <a:defRPr sz="1050"/>
            </a:lvl3pPr>
            <a:lvl4pPr>
              <a:lnSpc>
                <a:spcPts val="1350"/>
              </a:lnSpc>
              <a:defRPr sz="1050"/>
            </a:lvl4pPr>
            <a:lvl5pPr>
              <a:lnSpc>
                <a:spcPts val="1350"/>
              </a:lnSpc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9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750">
                <a:solidFill>
                  <a:schemeClr val="tx2"/>
                </a:solidFill>
              </a:defRPr>
            </a:lvl1pPr>
          </a:lstStyle>
          <a:p>
            <a:pPr algn="l"/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95446663"/>
      </p:ext>
    </p:extLst>
  </p:cSld>
  <p:clrMapOvr>
    <a:masterClrMapping/>
  </p:clrMapOvr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13377" y="313380"/>
            <a:ext cx="8346826" cy="8248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9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5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813105753"/>
      </p:ext>
    </p:extLst>
  </p:cSld>
  <p:clrMapOvr>
    <a:masterClrMapping/>
  </p:clrMapOvr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Short text 4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350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ts val="135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9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313219454"/>
      </p:ext>
    </p:extLst>
  </p:cSld>
  <p:clrMapOvr>
    <a:masterClrMapping/>
  </p:clrMapOvr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ng text 5 –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350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30" y="1321112"/>
            <a:ext cx="3535685" cy="30381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  <a:solidFill>
            <a:schemeClr val="accent3"/>
          </a:solidFill>
          <a:ln>
            <a:noFill/>
          </a:ln>
        </p:spPr>
        <p:txBody>
          <a:bodyPr tIns="1692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11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9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172542915"/>
      </p:ext>
    </p:extLst>
  </p:cSld>
  <p:clrMapOvr>
    <a:masterClrMapping/>
  </p:clrMapOvr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ng text slide 6 –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350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30" y="1321112"/>
            <a:ext cx="3535685" cy="3038163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5"/>
          </p:nvPr>
        </p:nvSpPr>
        <p:spPr>
          <a:xfrm>
            <a:off x="5974330" y="2366682"/>
            <a:ext cx="1439297" cy="449646"/>
          </a:xfrm>
        </p:spPr>
        <p:txBody>
          <a:bodyPr anchor="b"/>
          <a:lstStyle>
            <a:lvl1pPr marL="0" indent="0">
              <a:buNone/>
              <a:defRPr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latshållare för text 9"/>
          <p:cNvSpPr>
            <a:spLocks noGrp="1"/>
          </p:cNvSpPr>
          <p:nvPr>
            <p:ph type="body" sz="quarter" idx="16"/>
          </p:nvPr>
        </p:nvSpPr>
        <p:spPr>
          <a:xfrm>
            <a:off x="5974330" y="2971115"/>
            <a:ext cx="1439297" cy="841375"/>
          </a:xfrm>
        </p:spPr>
        <p:txBody>
          <a:bodyPr anchor="t"/>
          <a:lstStyle>
            <a:lvl1pPr marL="0" indent="0">
              <a:lnSpc>
                <a:spcPts val="825"/>
              </a:lnSpc>
              <a:buNone/>
              <a:defRPr sz="675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latshållare för bild 4"/>
          <p:cNvSpPr>
            <a:spLocks noGrp="1"/>
          </p:cNvSpPr>
          <p:nvPr>
            <p:ph type="pic" sz="quarter" idx="19"/>
          </p:nvPr>
        </p:nvSpPr>
        <p:spPr>
          <a:xfrm>
            <a:off x="5908041" y="773980"/>
            <a:ext cx="1586230" cy="1569173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12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9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735228193"/>
      </p:ext>
    </p:extLst>
  </p:cSld>
  <p:clrMapOvr>
    <a:masterClrMapping/>
  </p:clrMapOvr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ng text 7 – diagram/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350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30" y="1321112"/>
            <a:ext cx="3535685" cy="30381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Platshållare för diagram 3"/>
          <p:cNvSpPr>
            <a:spLocks noGrp="1"/>
          </p:cNvSpPr>
          <p:nvPr>
            <p:ph type="chart" sz="quarter" idx="14"/>
          </p:nvPr>
        </p:nvSpPr>
        <p:spPr>
          <a:xfrm>
            <a:off x="4572000" y="0"/>
            <a:ext cx="4572000" cy="5143500"/>
          </a:xfrm>
        </p:spPr>
        <p:txBody>
          <a:bodyPr tIns="1800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chart</a:t>
            </a:r>
            <a:endParaRPr lang="sv-SE"/>
          </a:p>
        </p:txBody>
      </p:sp>
      <p:sp>
        <p:nvSpPr>
          <p:cNvPr id="10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9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773374245"/>
      </p:ext>
    </p:extLst>
  </p:cSld>
  <p:clrMapOvr>
    <a:masterClrMapping/>
  </p:clrMapOvr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5143500"/>
          </a:xfrm>
          <a:solidFill>
            <a:schemeClr val="accent3"/>
          </a:solidFill>
          <a:ln>
            <a:noFill/>
          </a:ln>
        </p:spPr>
        <p:txBody>
          <a:bodyPr tIns="1692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3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9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5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826900465"/>
      </p:ext>
    </p:extLst>
  </p:cSld>
  <p:clrMapOvr>
    <a:masterClrMapping/>
  </p:clrMapOvr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iagram 3"/>
          <p:cNvSpPr>
            <a:spLocks noGrp="1"/>
          </p:cNvSpPr>
          <p:nvPr>
            <p:ph type="chart" sz="quarter" idx="10"/>
          </p:nvPr>
        </p:nvSpPr>
        <p:spPr>
          <a:xfrm>
            <a:off x="0" y="0"/>
            <a:ext cx="9144000" cy="5143500"/>
          </a:xfrm>
        </p:spPr>
        <p:txBody>
          <a:bodyPr tIns="1296000">
            <a:norm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 dirty="0"/>
              <a:t>Click icon to add chart</a:t>
            </a:r>
            <a:endParaRPr lang="sv-SE"/>
          </a:p>
        </p:txBody>
      </p:sp>
      <p:sp>
        <p:nvSpPr>
          <p:cNvPr id="3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9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5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718698998"/>
      </p:ext>
    </p:extLst>
  </p:cSld>
  <p:clrMapOvr>
    <a:masterClrMapping/>
  </p:clrMapOvr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350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1749426" y="2967033"/>
            <a:ext cx="1414463" cy="1392245"/>
          </a:xfrm>
        </p:spPr>
        <p:txBody>
          <a:bodyPr/>
          <a:lstStyle>
            <a:lvl1pPr marL="0" indent="0">
              <a:lnSpc>
                <a:spcPts val="825"/>
              </a:lnSpc>
              <a:buNone/>
              <a:defRPr sz="675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tshållare för innehåll 2"/>
          <p:cNvSpPr>
            <a:spLocks noGrp="1"/>
          </p:cNvSpPr>
          <p:nvPr>
            <p:ph idx="14"/>
          </p:nvPr>
        </p:nvSpPr>
        <p:spPr>
          <a:xfrm>
            <a:off x="3851922" y="2967033"/>
            <a:ext cx="1427485" cy="1392245"/>
          </a:xfrm>
        </p:spPr>
        <p:txBody>
          <a:bodyPr/>
          <a:lstStyle>
            <a:lvl1pPr marL="0" indent="0">
              <a:lnSpc>
                <a:spcPts val="825"/>
              </a:lnSpc>
              <a:buNone/>
              <a:defRPr sz="675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latshållare för innehåll 2"/>
          <p:cNvSpPr>
            <a:spLocks noGrp="1"/>
          </p:cNvSpPr>
          <p:nvPr>
            <p:ph idx="15"/>
          </p:nvPr>
        </p:nvSpPr>
        <p:spPr>
          <a:xfrm>
            <a:off x="5983922" y="2967033"/>
            <a:ext cx="1427485" cy="1392245"/>
          </a:xfrm>
        </p:spPr>
        <p:txBody>
          <a:bodyPr/>
          <a:lstStyle>
            <a:lvl1pPr marL="0" indent="0">
              <a:lnSpc>
                <a:spcPts val="825"/>
              </a:lnSpc>
              <a:buNone/>
              <a:defRPr sz="675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latshållare för text 11"/>
          <p:cNvSpPr>
            <a:spLocks noGrp="1"/>
          </p:cNvSpPr>
          <p:nvPr>
            <p:ph type="body" sz="quarter" idx="16"/>
          </p:nvPr>
        </p:nvSpPr>
        <p:spPr>
          <a:xfrm>
            <a:off x="1749426" y="2630273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/>
          </p:nvPr>
        </p:nvSpPr>
        <p:spPr>
          <a:xfrm>
            <a:off x="3851922" y="2630273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/>
          </p:nvPr>
        </p:nvSpPr>
        <p:spPr>
          <a:xfrm>
            <a:off x="5988052" y="2630273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/>
          </p:nvPr>
        </p:nvSpPr>
        <p:spPr>
          <a:xfrm>
            <a:off x="1749426" y="784227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/>
          </p:nvPr>
        </p:nvSpPr>
        <p:spPr>
          <a:xfrm>
            <a:off x="3851922" y="784227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/>
          </p:nvPr>
        </p:nvSpPr>
        <p:spPr>
          <a:xfrm>
            <a:off x="5990433" y="784227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1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9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4096817085"/>
      </p:ext>
    </p:extLst>
  </p:cSld>
  <p:clrMapOvr>
    <a:masterClrMapping/>
  </p:clrMapOvr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350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1749426" y="2967033"/>
            <a:ext cx="1414463" cy="1392245"/>
          </a:xfrm>
        </p:spPr>
        <p:txBody>
          <a:bodyPr/>
          <a:lstStyle>
            <a:lvl1pPr marL="0" indent="0">
              <a:lnSpc>
                <a:spcPts val="825"/>
              </a:lnSpc>
              <a:buNone/>
              <a:defRPr sz="675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tshållare för innehåll 2"/>
          <p:cNvSpPr>
            <a:spLocks noGrp="1"/>
          </p:cNvSpPr>
          <p:nvPr>
            <p:ph idx="14"/>
          </p:nvPr>
        </p:nvSpPr>
        <p:spPr>
          <a:xfrm>
            <a:off x="3851922" y="2967033"/>
            <a:ext cx="1427485" cy="1392245"/>
          </a:xfrm>
        </p:spPr>
        <p:txBody>
          <a:bodyPr/>
          <a:lstStyle>
            <a:lvl1pPr marL="0" indent="0">
              <a:lnSpc>
                <a:spcPts val="825"/>
              </a:lnSpc>
              <a:buNone/>
              <a:defRPr sz="675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latshållare för innehåll 2"/>
          <p:cNvSpPr>
            <a:spLocks noGrp="1"/>
          </p:cNvSpPr>
          <p:nvPr>
            <p:ph idx="15"/>
          </p:nvPr>
        </p:nvSpPr>
        <p:spPr>
          <a:xfrm>
            <a:off x="5983922" y="2967033"/>
            <a:ext cx="1427485" cy="1392245"/>
          </a:xfrm>
        </p:spPr>
        <p:txBody>
          <a:bodyPr/>
          <a:lstStyle>
            <a:lvl1pPr marL="0" indent="0">
              <a:lnSpc>
                <a:spcPts val="825"/>
              </a:lnSpc>
              <a:buNone/>
              <a:defRPr sz="675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latshållare för text 11"/>
          <p:cNvSpPr>
            <a:spLocks noGrp="1"/>
          </p:cNvSpPr>
          <p:nvPr>
            <p:ph type="body" sz="quarter" idx="16"/>
          </p:nvPr>
        </p:nvSpPr>
        <p:spPr>
          <a:xfrm>
            <a:off x="1749426" y="2630273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/>
          </p:nvPr>
        </p:nvSpPr>
        <p:spPr>
          <a:xfrm>
            <a:off x="3851922" y="2630273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/>
          </p:nvPr>
        </p:nvSpPr>
        <p:spPr>
          <a:xfrm>
            <a:off x="5988052" y="2630273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/>
          </p:nvPr>
        </p:nvSpPr>
        <p:spPr>
          <a:xfrm>
            <a:off x="1749426" y="784227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/>
          </p:nvPr>
        </p:nvSpPr>
        <p:spPr>
          <a:xfrm>
            <a:off x="3851922" y="784227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/>
          </p:nvPr>
        </p:nvSpPr>
        <p:spPr>
          <a:xfrm>
            <a:off x="5990433" y="784227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1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9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5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572663484"/>
      </p:ext>
    </p:extLst>
  </p:cSld>
  <p:clrMapOvr>
    <a:masterClrMapping/>
  </p:clrMapOvr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–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350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7" y="320302"/>
            <a:ext cx="3565808" cy="804489"/>
          </a:xfrm>
        </p:spPr>
        <p:txBody>
          <a:bodyPr/>
          <a:lstStyle>
            <a:lvl1pPr>
              <a:lnSpc>
                <a:spcPts val="1875"/>
              </a:lnSpc>
              <a:defRPr sz="2025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283135"/>
            <a:ext cx="3532188" cy="1333524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 Surname, Title</a:t>
            </a:r>
            <a:br>
              <a:rPr lang="en-US"/>
            </a:br>
            <a:r>
              <a:rPr lang="en-US"/>
              <a:t>email.adress@anticimex.se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/>
              <a:t>Adress</a:t>
            </a:r>
            <a:br>
              <a:rPr lang="en-US"/>
            </a:br>
            <a:r>
              <a:rPr lang="en-US"/>
              <a:t>City, Country</a:t>
            </a:r>
            <a:endParaRPr lang="sv-SE"/>
          </a:p>
        </p:txBody>
      </p:sp>
      <p:pic>
        <p:nvPicPr>
          <p:cNvPr id="12" name="Bildobjekt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7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960540"/>
      </p:ext>
    </p:extLst>
  </p:cSld>
  <p:clrMapOvr>
    <a:masterClrMapping/>
  </p:clrMapOvr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–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5143500"/>
          </a:xfrm>
          <a:solidFill>
            <a:schemeClr val="accent3"/>
          </a:solidFill>
          <a:ln>
            <a:noFill/>
          </a:ln>
        </p:spPr>
        <p:txBody>
          <a:bodyPr tIns="1908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7" y="320302"/>
            <a:ext cx="3565808" cy="804489"/>
          </a:xfrm>
        </p:spPr>
        <p:txBody>
          <a:bodyPr/>
          <a:lstStyle>
            <a:lvl1pPr>
              <a:lnSpc>
                <a:spcPts val="1875"/>
              </a:lnSpc>
              <a:defRPr sz="2025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283135"/>
            <a:ext cx="3532188" cy="1333524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 Surname, Title</a:t>
            </a:r>
            <a:br>
              <a:rPr lang="en-US"/>
            </a:br>
            <a:r>
              <a:rPr lang="en-US"/>
              <a:t>email.adress@anticimex.se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/>
              <a:t>Adress</a:t>
            </a:r>
            <a:br>
              <a:rPr lang="en-US"/>
            </a:br>
            <a:r>
              <a:rPr lang="en-US"/>
              <a:t>City, Country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63348916"/>
      </p:ext>
    </p:extLst>
  </p:cSld>
  <p:clrMapOvr>
    <a:masterClrMapping/>
  </p:clrMapOvr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4438863"/>
      </p:ext>
    </p:extLst>
  </p:cSld>
  <p:clrMapOvr>
    <a:masterClrMapping/>
  </p:clrMapOvr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1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7024" y="303214"/>
            <a:ext cx="8493125" cy="82867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Section title on one or two lines</a:t>
            </a:r>
            <a:endParaRPr lang="sv-SE"/>
          </a:p>
        </p:txBody>
      </p:sp>
      <p:sp>
        <p:nvSpPr>
          <p:cNvPr id="5" name="Platshållare för text 10">
            <a:extLst>
              <a:ext uri="{FF2B5EF4-FFF2-40B4-BE49-F238E27FC236}">
                <a16:creationId xmlns:a16="http://schemas.microsoft.com/office/drawing/2014/main" id="{66083C5F-22DA-420E-8F23-7431C49DE5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8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750"/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00098864"/>
      </p:ext>
    </p:extLst>
  </p:cSld>
  <p:clrMapOvr>
    <a:masterClrMapping/>
  </p:clrMapOvr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314C222-33D0-4122-B9B9-CBE2F1015AC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782098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3" imgH="354" progId="TCLayout.ActiveDocument.1">
                  <p:embed/>
                </p:oleObj>
              </mc:Choice>
              <mc:Fallback>
                <p:oleObj name="think-cell Slide" r:id="rId3" imgW="353" imgH="354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314C222-33D0-4122-B9B9-CBE2F1015AC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McK 2. Slide Title"/>
          <p:cNvSpPr>
            <a:spLocks noGrp="1"/>
          </p:cNvSpPr>
          <p:nvPr>
            <p:ph type="title"/>
          </p:nvPr>
        </p:nvSpPr>
        <p:spPr/>
        <p:txBody>
          <a:bodyPr vert="horz"/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33038615"/>
      </p:ext>
    </p:extLst>
  </p:cSld>
  <p:clrMapOvr>
    <a:masterClrMapping/>
  </p:clrMapOvr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879470D8-170A-4F02-90D2-2C4A07B5836E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55421042"/>
              </p:ext>
            </p:ext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879470D8-170A-4F02-90D2-2C4A07B583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Platshållare för bild 5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9144000" cy="5143500"/>
          </a:xfrm>
          <a:noFill/>
        </p:spPr>
        <p:txBody>
          <a:bodyPr tIns="0" anchor="ctr" anchorCtr="0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Optional: Add a background image, then send it to the back to show logo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327024" y="303213"/>
            <a:ext cx="8493125" cy="1116012"/>
          </a:xfrm>
        </p:spPr>
        <p:txBody>
          <a:bodyPr/>
          <a:lstStyle>
            <a:lvl1pPr>
              <a:lnSpc>
                <a:spcPts val="37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 on one</a:t>
            </a:r>
            <a:br>
              <a:rPr lang="en-US"/>
            </a:br>
            <a:r>
              <a:rPr lang="en-US"/>
              <a:t>or two lines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327024" y="1419225"/>
            <a:ext cx="4100514" cy="2952750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Subheading or/and</a:t>
            </a:r>
            <a:br>
              <a:rPr lang="en-US"/>
            </a:br>
            <a:r>
              <a:rPr lang="en-US"/>
              <a:t>presenter name</a:t>
            </a:r>
          </a:p>
        </p:txBody>
      </p:sp>
    </p:spTree>
    <p:extLst>
      <p:ext uri="{BB962C8B-B14F-4D97-AF65-F5344CB8AC3E}">
        <p14:creationId xmlns:p14="http://schemas.microsoft.com/office/powerpoint/2010/main" val="7232599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7025" y="313375"/>
            <a:ext cx="4100513" cy="1105850"/>
          </a:xfrm>
        </p:spPr>
        <p:txBody>
          <a:bodyPr/>
          <a:lstStyle>
            <a:lvl1pPr>
              <a:lnSpc>
                <a:spcPts val="27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sv-SE" err="1"/>
              <a:t>Contents</a:t>
            </a:r>
            <a:endParaRPr lang="sv-SE"/>
          </a:p>
        </p:txBody>
      </p:sp>
      <p:sp>
        <p:nvSpPr>
          <p:cNvPr id="6" name="Platshållare för text 10">
            <a:extLst>
              <a:ext uri="{FF2B5EF4-FFF2-40B4-BE49-F238E27FC236}">
                <a16:creationId xmlns:a16="http://schemas.microsoft.com/office/drawing/2014/main" id="{62612B00-BDF4-491F-A198-685325DD117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2A988099-B88D-4DED-881C-E71B46EBF3F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16463" y="303214"/>
            <a:ext cx="4103687" cy="4537075"/>
          </a:xfrm>
        </p:spPr>
        <p:txBody>
          <a:bodyPr/>
          <a:lstStyle>
            <a:lvl1pPr marL="342892" indent="-342892"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 marL="525449" indent="-342892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2pPr>
            <a:lvl3pPr marL="701657" indent="-342892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3pPr>
            <a:lvl4pPr marL="884215" indent="-342892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4pPr>
            <a:lvl5pPr marL="1060424" indent="-342892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0815425"/>
      </p:ext>
    </p:extLst>
  </p:cSld>
  <p:clrMapOvr>
    <a:masterClrMapping/>
  </p:clrMapOvr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1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7024" y="303214"/>
            <a:ext cx="8493125" cy="82867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Section title on one or two lines</a:t>
            </a:r>
            <a:endParaRPr lang="sv-SE"/>
          </a:p>
        </p:txBody>
      </p:sp>
      <p:sp>
        <p:nvSpPr>
          <p:cNvPr id="5" name="Platshållare för text 10">
            <a:extLst>
              <a:ext uri="{FF2B5EF4-FFF2-40B4-BE49-F238E27FC236}">
                <a16:creationId xmlns:a16="http://schemas.microsoft.com/office/drawing/2014/main" id="{66083C5F-22DA-420E-8F23-7431C49DE5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23626509"/>
      </p:ext>
    </p:extLst>
  </p:cSld>
  <p:clrMapOvr>
    <a:masterClrMapping/>
  </p:clrMapOvr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 5">
            <a:extLst>
              <a:ext uri="{FF2B5EF4-FFF2-40B4-BE49-F238E27FC236}">
                <a16:creationId xmlns:a16="http://schemas.microsoft.com/office/drawing/2014/main" id="{CC6C7380-4201-4B72-B276-7C7E651A03E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9144000" cy="5143500"/>
          </a:xfrm>
          <a:noFill/>
        </p:spPr>
        <p:txBody>
          <a:bodyPr tIns="0" anchor="ctr" anchorCtr="0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Optional: Add a background image, then send it to the back to show logo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7024" y="303214"/>
            <a:ext cx="8493125" cy="8286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Section title on one or two lines</a:t>
            </a:r>
            <a:endParaRPr lang="sv-SE"/>
          </a:p>
        </p:txBody>
      </p:sp>
      <p:sp>
        <p:nvSpPr>
          <p:cNvPr id="5" name="Platshållare för text 10">
            <a:extLst>
              <a:ext uri="{FF2B5EF4-FFF2-40B4-BE49-F238E27FC236}">
                <a16:creationId xmlns:a16="http://schemas.microsoft.com/office/drawing/2014/main" id="{66083C5F-22DA-420E-8F23-7431C49DE5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20441222"/>
      </p:ext>
    </p:extLst>
  </p:cSld>
  <p:clrMapOvr>
    <a:masterClrMapping/>
  </p:clrMapOvr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7DA544E4-0778-44D7-A2CE-B6B43AA6169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09828936"/>
              </p:ext>
            </p:ext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7DA544E4-0778-44D7-A2CE-B6B43AA6169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8"/>
            <a:ext cx="8496300" cy="824861"/>
          </a:xfrm>
        </p:spPr>
        <p:txBody>
          <a:bodyPr/>
          <a:lstStyle>
            <a:lvl1pPr>
              <a:lnSpc>
                <a:spcPts val="2700"/>
              </a:lnSpc>
              <a:defRPr/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9" y="1419225"/>
            <a:ext cx="410401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/>
            </a:lvl1pPr>
            <a:lvl2pPr>
              <a:lnSpc>
                <a:spcPct val="100000"/>
              </a:lnSpc>
              <a:spcBef>
                <a:spcPts val="200"/>
              </a:spcBef>
              <a:defRPr sz="1600"/>
            </a:lvl2pPr>
            <a:lvl3pPr>
              <a:lnSpc>
                <a:spcPct val="100000"/>
              </a:lnSpc>
              <a:spcBef>
                <a:spcPts val="200"/>
              </a:spcBef>
              <a:defRPr sz="1600"/>
            </a:lvl3pPr>
            <a:lvl4pPr>
              <a:lnSpc>
                <a:spcPct val="100000"/>
              </a:lnSpc>
              <a:spcBef>
                <a:spcPts val="200"/>
              </a:spcBef>
              <a:defRPr sz="1600"/>
            </a:lvl4pPr>
            <a:lvl5pPr>
              <a:lnSpc>
                <a:spcPct val="100000"/>
              </a:lnSpc>
              <a:spcBef>
                <a:spcPts val="200"/>
              </a:spcBef>
              <a:defRPr sz="16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A749E574-5404-4CCF-A720-6D5F068AF7B1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716463" y="1419225"/>
            <a:ext cx="4103687" cy="2952750"/>
          </a:xfr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30591894"/>
      </p:ext>
    </p:extLst>
  </p:cSld>
  <p:clrMapOvr>
    <a:masterClrMapping/>
  </p:clrMapOvr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medium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19D36AC3-AB7C-4D0D-95E9-61D2594CB7D8}"/>
              </a:ext>
            </a:extLst>
          </p:cNvPr>
          <p:cNvSpPr/>
          <p:nvPr/>
        </p:nvSpPr>
        <p:spPr>
          <a:xfrm>
            <a:off x="0" y="4763"/>
            <a:ext cx="4572000" cy="5143500"/>
          </a:xfrm>
          <a:prstGeom prst="rect">
            <a:avLst/>
          </a:prstGeom>
          <a:solidFill>
            <a:srgbClr val="D2DB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lnSpc>
                <a:spcPts val="2700"/>
              </a:lnSpc>
              <a:defRPr/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659D0CDE-A2A0-491C-8C6C-660E72381D8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7026" y="4371976"/>
            <a:ext cx="4100513" cy="468313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000"/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13" name="Platshållare för innehåll 12">
            <a:extLst>
              <a:ext uri="{FF2B5EF4-FFF2-40B4-BE49-F238E27FC236}">
                <a16:creationId xmlns:a16="http://schemas.microsoft.com/office/drawing/2014/main" id="{D5E3DDBF-E48D-4BD2-BED2-5DAABEB25D10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27026" y="1419225"/>
            <a:ext cx="4100513" cy="2952750"/>
          </a:xfr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5" name="Platshållare för innehåll 14">
            <a:extLst>
              <a:ext uri="{FF2B5EF4-FFF2-40B4-BE49-F238E27FC236}">
                <a16:creationId xmlns:a16="http://schemas.microsoft.com/office/drawing/2014/main" id="{85FDB90E-E1D3-492F-B892-A0497D2412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716463" y="312738"/>
            <a:ext cx="4103687" cy="452755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72442710"/>
      </p:ext>
    </p:extLst>
  </p:cSld>
  <p:clrMapOvr>
    <a:masterClrMapping/>
  </p:clrMapOvr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medium imag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FB2D72B1-81DE-43F4-9A49-67B997870C29}"/>
              </a:ext>
            </a:extLst>
          </p:cNvPr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1" y="313378"/>
            <a:ext cx="3995738" cy="824861"/>
          </a:xfrm>
        </p:spPr>
        <p:txBody>
          <a:bodyPr/>
          <a:lstStyle>
            <a:lvl1pPr>
              <a:lnSpc>
                <a:spcPts val="27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8" y="1419225"/>
            <a:ext cx="399606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1" y="4371976"/>
            <a:ext cx="399573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5" name="Platshållare för diagram 4">
            <a:extLst>
              <a:ext uri="{FF2B5EF4-FFF2-40B4-BE49-F238E27FC236}">
                <a16:creationId xmlns:a16="http://schemas.microsoft.com/office/drawing/2014/main" id="{2384AA72-BAF9-4F11-A009-6ECB21F49242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4716464" y="313377"/>
            <a:ext cx="4103687" cy="4058599"/>
          </a:xfrm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Insert diagram here</a:t>
            </a:r>
          </a:p>
        </p:txBody>
      </p:sp>
    </p:spTree>
    <p:extLst>
      <p:ext uri="{BB962C8B-B14F-4D97-AF65-F5344CB8AC3E}">
        <p14:creationId xmlns:p14="http://schemas.microsoft.com/office/powerpoint/2010/main" val="1471215366"/>
      </p:ext>
    </p:extLst>
  </p:cSld>
  <p:clrMapOvr>
    <a:masterClrMapping/>
  </p:clrMapOvr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large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6E350C12-5AD3-4D56-A45C-BA1377C65D4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572001" y="0"/>
            <a:ext cx="4572000" cy="5143500"/>
          </a:xfrm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Add a large image here</a:t>
            </a:r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8"/>
            <a:ext cx="4103688" cy="824861"/>
          </a:xfrm>
        </p:spPr>
        <p:txBody>
          <a:bodyPr/>
          <a:lstStyle>
            <a:lvl1pPr>
              <a:lnSpc>
                <a:spcPts val="2700"/>
              </a:lnSpc>
              <a:defRPr/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9" y="1419225"/>
            <a:ext cx="410401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/>
            </a:lvl1pPr>
            <a:lvl2pPr>
              <a:lnSpc>
                <a:spcPct val="100000"/>
              </a:lnSpc>
              <a:spcBef>
                <a:spcPts val="200"/>
              </a:spcBef>
              <a:defRPr sz="1600"/>
            </a:lvl2pPr>
            <a:lvl3pPr>
              <a:lnSpc>
                <a:spcPct val="100000"/>
              </a:lnSpc>
              <a:spcBef>
                <a:spcPts val="200"/>
              </a:spcBef>
              <a:defRPr sz="1600"/>
            </a:lvl3pPr>
            <a:lvl4pPr>
              <a:lnSpc>
                <a:spcPct val="100000"/>
              </a:lnSpc>
              <a:spcBef>
                <a:spcPts val="200"/>
              </a:spcBef>
              <a:defRPr sz="1600"/>
            </a:lvl4pPr>
            <a:lvl5pPr>
              <a:lnSpc>
                <a:spcPct val="100000"/>
              </a:lnSpc>
              <a:spcBef>
                <a:spcPts val="200"/>
              </a:spcBef>
              <a:defRPr sz="16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74801491"/>
      </p:ext>
    </p:extLst>
  </p:cSld>
  <p:clrMapOvr>
    <a:masterClrMapping/>
  </p:clrMapOvr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large image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8"/>
            <a:ext cx="4103688" cy="824861"/>
          </a:xfrm>
        </p:spPr>
        <p:txBody>
          <a:bodyPr/>
          <a:lstStyle>
            <a:lvl1pPr>
              <a:lnSpc>
                <a:spcPts val="27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9" y="1419225"/>
            <a:ext cx="410401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8" name="Platshållare för bild 7">
            <a:extLst>
              <a:ext uri="{FF2B5EF4-FFF2-40B4-BE49-F238E27FC236}">
                <a16:creationId xmlns:a16="http://schemas.microsoft.com/office/drawing/2014/main" id="{800519C3-5BC0-4293-81C2-C70C3E7C04D2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572000" y="0"/>
            <a:ext cx="4572000" cy="5143500"/>
          </a:xfrm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Insert image here</a:t>
            </a:r>
          </a:p>
        </p:txBody>
      </p:sp>
    </p:spTree>
    <p:extLst>
      <p:ext uri="{BB962C8B-B14F-4D97-AF65-F5344CB8AC3E}">
        <p14:creationId xmlns:p14="http://schemas.microsoft.com/office/powerpoint/2010/main" val="3067693198"/>
      </p:ext>
    </p:extLst>
  </p:cSld>
  <p:clrMapOvr>
    <a:masterClrMapping/>
  </p:clrMapOvr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ic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2C35A843-3907-44B8-A68F-F166E63546D8}"/>
              </a:ext>
            </a:extLst>
          </p:cNvPr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8"/>
            <a:ext cx="4103688" cy="824861"/>
          </a:xfrm>
        </p:spPr>
        <p:txBody>
          <a:bodyPr/>
          <a:lstStyle>
            <a:lvl1pPr>
              <a:lnSpc>
                <a:spcPts val="27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9" y="1419225"/>
            <a:ext cx="410401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8" name="Platshållare för text 9">
            <a:extLst>
              <a:ext uri="{FF2B5EF4-FFF2-40B4-BE49-F238E27FC236}">
                <a16:creationId xmlns:a16="http://schemas.microsoft.com/office/drawing/2014/main" id="{45B122B3-1E8C-4FA5-A167-DE92370824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908040" y="2366682"/>
            <a:ext cx="2912111" cy="681318"/>
          </a:xfrm>
        </p:spPr>
        <p:txBody>
          <a:bodyPr anchor="b" anchorCtr="0"/>
          <a:lstStyle>
            <a:lvl1pPr marL="0" indent="0">
              <a:buNone/>
              <a:defRPr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Platshållare för text 9">
            <a:extLst>
              <a:ext uri="{FF2B5EF4-FFF2-40B4-BE49-F238E27FC236}">
                <a16:creationId xmlns:a16="http://schemas.microsoft.com/office/drawing/2014/main" id="{191223A8-3BAD-4F45-84BD-E04E5D71EFA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908041" y="3149778"/>
            <a:ext cx="2912110" cy="1690510"/>
          </a:xfrm>
        </p:spPr>
        <p:txBody>
          <a:bodyPr anchor="t"/>
          <a:lstStyle>
            <a:lvl1pPr marL="0" indent="0">
              <a:lnSpc>
                <a:spcPct val="100000"/>
              </a:lnSpc>
              <a:buNone/>
              <a:defRPr sz="16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tshållare för bild 4">
            <a:extLst>
              <a:ext uri="{FF2B5EF4-FFF2-40B4-BE49-F238E27FC236}">
                <a16:creationId xmlns:a16="http://schemas.microsoft.com/office/drawing/2014/main" id="{5B8FFE83-26A1-4D6B-B2FD-5CF8EBCA2A4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908041" y="773978"/>
            <a:ext cx="1586230" cy="1569173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75458252"/>
      </p:ext>
    </p:extLst>
  </p:cSld>
  <p:clrMapOvr>
    <a:masterClrMapping/>
  </p:clrMapOvr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gram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iagram 3"/>
          <p:cNvSpPr>
            <a:spLocks noGrp="1"/>
          </p:cNvSpPr>
          <p:nvPr>
            <p:ph type="chart" sz="quarter" idx="10" hasCustomPrompt="1"/>
          </p:nvPr>
        </p:nvSpPr>
        <p:spPr>
          <a:xfrm>
            <a:off x="323850" y="303213"/>
            <a:ext cx="8496300" cy="4068763"/>
          </a:xfrm>
        </p:spPr>
        <p:txBody>
          <a:bodyPr tIns="129600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Add diagram</a:t>
            </a:r>
            <a:endParaRPr lang="sv-SE"/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50F8EDE7-E249-44AF-9EAC-D9868047E98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76691626"/>
      </p:ext>
    </p:extLst>
  </p:cSld>
  <p:clrMapOvr>
    <a:masterClrMapping/>
  </p:clrMapOvr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gram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iagram 3"/>
          <p:cNvSpPr>
            <a:spLocks noGrp="1"/>
          </p:cNvSpPr>
          <p:nvPr>
            <p:ph type="chart" sz="quarter" idx="10" hasCustomPrompt="1"/>
          </p:nvPr>
        </p:nvSpPr>
        <p:spPr>
          <a:xfrm>
            <a:off x="323850" y="303213"/>
            <a:ext cx="8496300" cy="4068763"/>
          </a:xfrm>
        </p:spPr>
        <p:txBody>
          <a:bodyPr tIns="129600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Add diagram</a:t>
            </a:r>
            <a:endParaRPr lang="sv-SE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FAD2C605-C847-4BA4-A6D2-D68B5504FF4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37839368"/>
      </p:ext>
    </p:extLst>
  </p:cSld>
  <p:clrMapOvr>
    <a:masterClrMapping/>
  </p:clrMapOvr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cons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text 11"/>
          <p:cNvSpPr>
            <a:spLocks noGrp="1"/>
          </p:cNvSpPr>
          <p:nvPr>
            <p:ph type="body" sz="quarter" idx="16" hasCustomPrompt="1"/>
          </p:nvPr>
        </p:nvSpPr>
        <p:spPr>
          <a:xfrm>
            <a:off x="1150094" y="2508139"/>
            <a:ext cx="2484929" cy="626042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 hasCustomPrompt="1"/>
          </p:nvPr>
        </p:nvSpPr>
        <p:spPr>
          <a:xfrm>
            <a:off x="3851919" y="2508139"/>
            <a:ext cx="2369641" cy="610229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 hasCustomPrompt="1"/>
          </p:nvPr>
        </p:nvSpPr>
        <p:spPr>
          <a:xfrm>
            <a:off x="6526131" y="2508138"/>
            <a:ext cx="2190234" cy="610228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 hasCustomPrompt="1"/>
          </p:nvPr>
        </p:nvSpPr>
        <p:spPr>
          <a:xfrm>
            <a:off x="1145910" y="789518"/>
            <a:ext cx="1414463" cy="1424965"/>
          </a:xfrm>
          <a:noFill/>
          <a:ln>
            <a:noFill/>
          </a:ln>
        </p:spPr>
        <p:txBody>
          <a:bodyPr tIns="144000">
            <a:norm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 hasCustomPrompt="1"/>
          </p:nvPr>
        </p:nvSpPr>
        <p:spPr>
          <a:xfrm>
            <a:off x="3851921" y="784226"/>
            <a:ext cx="1414463" cy="1424965"/>
          </a:xfrm>
          <a:noFill/>
          <a:ln>
            <a:noFill/>
          </a:ln>
        </p:spPr>
        <p:txBody>
          <a:bodyPr tIns="144000">
            <a:norm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 hasCustomPrompt="1"/>
          </p:nvPr>
        </p:nvSpPr>
        <p:spPr>
          <a:xfrm>
            <a:off x="6529191" y="766940"/>
            <a:ext cx="1551510" cy="1424965"/>
          </a:xfrm>
          <a:noFill/>
          <a:ln>
            <a:noFill/>
          </a:ln>
        </p:spPr>
        <p:txBody>
          <a:bodyPr tIns="144000">
            <a:norm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23" hasCustomPrompt="1"/>
          </p:nvPr>
        </p:nvSpPr>
        <p:spPr>
          <a:xfrm>
            <a:off x="1145910" y="3134179"/>
            <a:ext cx="2244242" cy="123779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0" name="Platshållare för text 2"/>
          <p:cNvSpPr>
            <a:spLocks noGrp="1"/>
          </p:cNvSpPr>
          <p:nvPr>
            <p:ph type="body" sz="quarter" idx="24" hasCustomPrompt="1"/>
          </p:nvPr>
        </p:nvSpPr>
        <p:spPr>
          <a:xfrm>
            <a:off x="3851919" y="3134178"/>
            <a:ext cx="2136130" cy="122198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1" name="Platshållare för text 2"/>
          <p:cNvSpPr>
            <a:spLocks noGrp="1"/>
          </p:cNvSpPr>
          <p:nvPr>
            <p:ph type="body" sz="quarter" idx="25" hasCustomPrompt="1"/>
          </p:nvPr>
        </p:nvSpPr>
        <p:spPr>
          <a:xfrm>
            <a:off x="6528854" y="3134179"/>
            <a:ext cx="1971679" cy="123779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AEC1182-E1FE-4215-84D3-21D663CAD6D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851" y="4371976"/>
            <a:ext cx="3995738" cy="468313"/>
          </a:xfrm>
        </p:spPr>
        <p:txBody>
          <a:bodyPr anchor="b" anchorCtr="0"/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6556921"/>
      </p:ext>
    </p:extLst>
  </p:cSld>
  <p:clrMapOvr>
    <a:masterClrMapping/>
  </p:clrMapOvr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cons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text 11"/>
          <p:cNvSpPr>
            <a:spLocks noGrp="1"/>
          </p:cNvSpPr>
          <p:nvPr>
            <p:ph type="body" sz="quarter" idx="16" hasCustomPrompt="1"/>
          </p:nvPr>
        </p:nvSpPr>
        <p:spPr>
          <a:xfrm>
            <a:off x="1150094" y="2508139"/>
            <a:ext cx="2530085" cy="626042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 hasCustomPrompt="1"/>
          </p:nvPr>
        </p:nvSpPr>
        <p:spPr>
          <a:xfrm>
            <a:off x="3851919" y="2508139"/>
            <a:ext cx="2412702" cy="610229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 hasCustomPrompt="1"/>
          </p:nvPr>
        </p:nvSpPr>
        <p:spPr>
          <a:xfrm>
            <a:off x="6526130" y="2508138"/>
            <a:ext cx="2230035" cy="610228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 hasCustomPrompt="1"/>
          </p:nvPr>
        </p:nvSpPr>
        <p:spPr>
          <a:xfrm>
            <a:off x="1145910" y="789518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 hasCustomPrompt="1"/>
          </p:nvPr>
        </p:nvSpPr>
        <p:spPr>
          <a:xfrm>
            <a:off x="3851921" y="784226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 hasCustomPrompt="1"/>
          </p:nvPr>
        </p:nvSpPr>
        <p:spPr>
          <a:xfrm>
            <a:off x="6529191" y="766940"/>
            <a:ext cx="1551510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23" hasCustomPrompt="1"/>
          </p:nvPr>
        </p:nvSpPr>
        <p:spPr>
          <a:xfrm>
            <a:off x="1145910" y="3134179"/>
            <a:ext cx="2244242" cy="123779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0" name="Platshållare för text 2"/>
          <p:cNvSpPr>
            <a:spLocks noGrp="1"/>
          </p:cNvSpPr>
          <p:nvPr>
            <p:ph type="body" sz="quarter" idx="24" hasCustomPrompt="1"/>
          </p:nvPr>
        </p:nvSpPr>
        <p:spPr>
          <a:xfrm>
            <a:off x="3851919" y="3134179"/>
            <a:ext cx="2136130" cy="1232503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1" name="Platshållare för text 2"/>
          <p:cNvSpPr>
            <a:spLocks noGrp="1"/>
          </p:cNvSpPr>
          <p:nvPr>
            <p:ph type="body" sz="quarter" idx="25" hasCustomPrompt="1"/>
          </p:nvPr>
        </p:nvSpPr>
        <p:spPr>
          <a:xfrm>
            <a:off x="6528854" y="3134179"/>
            <a:ext cx="1971679" cy="123250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15" name="Platshållare för text 3">
            <a:extLst>
              <a:ext uri="{FF2B5EF4-FFF2-40B4-BE49-F238E27FC236}">
                <a16:creationId xmlns:a16="http://schemas.microsoft.com/office/drawing/2014/main" id="{64255E6F-9077-4194-A980-6B2049B2173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44400831"/>
      </p:ext>
    </p:extLst>
  </p:cSld>
  <p:clrMapOvr>
    <a:masterClrMapping/>
  </p:clrMapOvr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9144000" cy="5143500"/>
          </a:xfrm>
          <a:noFill/>
        </p:spPr>
        <p:txBody>
          <a:bodyPr tIns="1872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Optional: Add a background image, then send it to the back to show logo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327025" y="303213"/>
            <a:ext cx="3992564" cy="1116012"/>
          </a:xfrm>
        </p:spPr>
        <p:txBody>
          <a:bodyPr/>
          <a:lstStyle>
            <a:lvl1pPr>
              <a:lnSpc>
                <a:spcPts val="2700"/>
              </a:lnSpc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/>
              <a:t>Thank you for your time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303213"/>
            <a:ext cx="4248150" cy="4068762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Name, Title</a:t>
            </a:r>
            <a:br>
              <a:rPr lang="en-US"/>
            </a:br>
            <a:r>
              <a:rPr lang="en-US"/>
              <a:t>email.adress@anticimex.com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/>
              <a:t>Address</a:t>
            </a:r>
            <a:br>
              <a:rPr lang="en-US"/>
            </a:br>
            <a:r>
              <a:rPr lang="en-US"/>
              <a:t>City, Country</a:t>
            </a:r>
            <a:endParaRPr lang="sv-SE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69AAB2A4-1D58-4227-A107-FDCBBE2D47B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6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39846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327025" y="303213"/>
            <a:ext cx="3992564" cy="1116012"/>
          </a:xfrm>
        </p:spPr>
        <p:txBody>
          <a:bodyPr/>
          <a:lstStyle>
            <a:lvl1pPr>
              <a:lnSpc>
                <a:spcPts val="2700"/>
              </a:lnSpc>
              <a:defRPr sz="2700">
                <a:solidFill>
                  <a:schemeClr val="tx2"/>
                </a:solidFill>
              </a:defRPr>
            </a:lvl1pPr>
          </a:lstStyle>
          <a:p>
            <a:r>
              <a:rPr lang="en-US"/>
              <a:t>Thank you for your time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303213"/>
            <a:ext cx="4248150" cy="4068762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Name, Title</a:t>
            </a:r>
            <a:br>
              <a:rPr lang="en-US"/>
            </a:br>
            <a:r>
              <a:rPr lang="en-US"/>
              <a:t>email.adress@anticimex.com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 err="1"/>
              <a:t>Adress</a:t>
            </a:r>
            <a:br>
              <a:rPr lang="en-US"/>
            </a:br>
            <a:r>
              <a:rPr lang="en-US"/>
              <a:t>City, Country</a:t>
            </a:r>
            <a:endParaRPr lang="sv-SE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69AAB2A4-1D58-4227-A107-FDCBBE2D47B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142" y="4593006"/>
            <a:ext cx="1599901" cy="243640"/>
          </a:xfrm>
          <a:prstGeom prst="rect">
            <a:avLst/>
          </a:prstGeom>
        </p:spPr>
      </p:pic>
      <p:sp>
        <p:nvSpPr>
          <p:cNvPr id="4" name="Platshållare för bild 3">
            <a:extLst>
              <a:ext uri="{FF2B5EF4-FFF2-40B4-BE49-F238E27FC236}">
                <a16:creationId xmlns:a16="http://schemas.microsoft.com/office/drawing/2014/main" id="{2A7C5AEF-873C-404D-B2BB-AE59B30AE24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27026" y="1131889"/>
            <a:ext cx="3992563" cy="3240087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dirty="0"/>
              <a:t>Optional: Add an image</a:t>
            </a:r>
          </a:p>
        </p:txBody>
      </p:sp>
    </p:spTree>
    <p:extLst>
      <p:ext uri="{BB962C8B-B14F-4D97-AF65-F5344CB8AC3E}">
        <p14:creationId xmlns:p14="http://schemas.microsoft.com/office/powerpoint/2010/main" val="26366797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006E0-3025-BD4B-E3F8-779738A864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DD1C5B-0EA9-2799-196C-773591EB8F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FE37CD-F20B-2707-840F-2D165729B3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D2FA7-48B4-45BF-8179-1ECCBEB91274}" type="datetimeFigureOut">
              <a:rPr lang="en-US" smtClean="0"/>
              <a:t>9/13/2023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0BA4F5-7356-FABD-CBB8-EDC0A9C7A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534D9D-FE5D-F140-EB50-9AE9978D3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E6C1D-7A24-4944-9891-645D6B651FC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518484"/>
      </p:ext>
    </p:extLst>
  </p:cSld>
  <p:clrMapOvr>
    <a:masterClrMapping/>
  </p:clrMapOvr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– image">
    <p:bg>
      <p:bgPr>
        <a:solidFill>
          <a:srgbClr val="D2DB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11">
            <a:extLst>
              <a:ext uri="{FF2B5EF4-FFF2-40B4-BE49-F238E27FC236}">
                <a16:creationId xmlns:a16="http://schemas.microsoft.com/office/drawing/2014/main" id="{F905C10A-8AD5-4FA9-AF80-194373F1CF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6226" y="4592639"/>
            <a:ext cx="161131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Bildobjekt 11">
            <a:extLst>
              <a:ext uri="{FF2B5EF4-FFF2-40B4-BE49-F238E27FC236}">
                <a16:creationId xmlns:a16="http://schemas.microsoft.com/office/drawing/2014/main" id="{D15B8EE5-3834-4C3C-A65F-D2E7918149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6226" y="4592639"/>
            <a:ext cx="161131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ubrik 1">
            <a:extLst>
              <a:ext uri="{FF2B5EF4-FFF2-40B4-BE49-F238E27FC236}">
                <a16:creationId xmlns:a16="http://schemas.microsoft.com/office/drawing/2014/main" id="{E6D0BAFD-1889-447E-9770-89A4B7544D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9999" y="540001"/>
            <a:ext cx="3765951" cy="804489"/>
          </a:xfrm>
        </p:spPr>
        <p:txBody>
          <a:bodyPr/>
          <a:lstStyle>
            <a:lvl1pPr>
              <a:lnSpc>
                <a:spcPts val="3300"/>
              </a:lnSpc>
              <a:defRPr sz="3700">
                <a:solidFill>
                  <a:srgbClr val="0D2B88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sv-SE"/>
          </a:p>
        </p:txBody>
      </p:sp>
      <p:sp>
        <p:nvSpPr>
          <p:cNvPr id="6" name="Platshållare för text 9">
            <a:extLst>
              <a:ext uri="{FF2B5EF4-FFF2-40B4-BE49-F238E27FC236}">
                <a16:creationId xmlns:a16="http://schemas.microsoft.com/office/drawing/2014/main" id="{4A78C9F7-F0B6-4B35-9C04-FB96BD87F32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1" y="1548000"/>
            <a:ext cx="8252372" cy="283970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0D2B88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Rediger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2686917601"/>
      </p:ext>
    </p:extLst>
  </p:cSld>
  <p:clrMapOvr>
    <a:masterClrMapping/>
  </p:clrMapOvr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9144000" cy="5143500"/>
          </a:xfrm>
          <a:noFill/>
        </p:spPr>
        <p:txBody>
          <a:bodyPr tIns="0" anchor="ctr" anchorCtr="0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Optional: Add a background image, then send it to the back to show logo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327024" y="303213"/>
            <a:ext cx="8493125" cy="1116012"/>
          </a:xfrm>
        </p:spPr>
        <p:txBody>
          <a:bodyPr/>
          <a:lstStyle>
            <a:lvl1pPr>
              <a:lnSpc>
                <a:spcPts val="37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 on one</a:t>
            </a:r>
            <a:br>
              <a:rPr lang="en-US"/>
            </a:br>
            <a:r>
              <a:rPr lang="en-US"/>
              <a:t>or two lines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327024" y="1419225"/>
            <a:ext cx="4100514" cy="2952750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Subheading or/and</a:t>
            </a:r>
            <a:br>
              <a:rPr lang="en-US"/>
            </a:br>
            <a:r>
              <a:rPr lang="en-US"/>
              <a:t>presenter name</a:t>
            </a:r>
          </a:p>
        </p:txBody>
      </p:sp>
    </p:spTree>
    <p:extLst>
      <p:ext uri="{BB962C8B-B14F-4D97-AF65-F5344CB8AC3E}">
        <p14:creationId xmlns:p14="http://schemas.microsoft.com/office/powerpoint/2010/main" val="332667851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7025" y="313375"/>
            <a:ext cx="4100513" cy="1105850"/>
          </a:xfrm>
        </p:spPr>
        <p:txBody>
          <a:bodyPr/>
          <a:lstStyle>
            <a:lvl1pPr>
              <a:lnSpc>
                <a:spcPts val="27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sv-SE" err="1"/>
              <a:t>Contents</a:t>
            </a:r>
            <a:endParaRPr lang="sv-SE"/>
          </a:p>
        </p:txBody>
      </p:sp>
      <p:sp>
        <p:nvSpPr>
          <p:cNvPr id="6" name="Platshållare för text 10">
            <a:extLst>
              <a:ext uri="{FF2B5EF4-FFF2-40B4-BE49-F238E27FC236}">
                <a16:creationId xmlns:a16="http://schemas.microsoft.com/office/drawing/2014/main" id="{62612B00-BDF4-491F-A198-685325DD117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2A988099-B88D-4DED-881C-E71B46EBF3F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16463" y="303214"/>
            <a:ext cx="4103687" cy="4537075"/>
          </a:xfrm>
        </p:spPr>
        <p:txBody>
          <a:bodyPr/>
          <a:lstStyle>
            <a:lvl1pPr marL="342892" indent="-342892"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 marL="525449" indent="-342892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2pPr>
            <a:lvl3pPr marL="701657" indent="-342892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3pPr>
            <a:lvl4pPr marL="884215" indent="-342892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4pPr>
            <a:lvl5pPr marL="1060424" indent="-342892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3673380"/>
      </p:ext>
    </p:extLst>
  </p:cSld>
  <p:clrMapOvr>
    <a:masterClrMapping/>
  </p:clrMapOvr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1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7024" y="303214"/>
            <a:ext cx="8493125" cy="82867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Section title on one or two lines</a:t>
            </a:r>
            <a:endParaRPr lang="sv-SE"/>
          </a:p>
        </p:txBody>
      </p:sp>
      <p:sp>
        <p:nvSpPr>
          <p:cNvPr id="5" name="Platshållare för text 10">
            <a:extLst>
              <a:ext uri="{FF2B5EF4-FFF2-40B4-BE49-F238E27FC236}">
                <a16:creationId xmlns:a16="http://schemas.microsoft.com/office/drawing/2014/main" id="{66083C5F-22DA-420E-8F23-7431C49DE5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93579862"/>
      </p:ext>
    </p:extLst>
  </p:cSld>
  <p:clrMapOvr>
    <a:masterClrMapping/>
  </p:clrMapOvr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 5">
            <a:extLst>
              <a:ext uri="{FF2B5EF4-FFF2-40B4-BE49-F238E27FC236}">
                <a16:creationId xmlns:a16="http://schemas.microsoft.com/office/drawing/2014/main" id="{CC6C7380-4201-4B72-B276-7C7E651A03E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9144000" cy="5143500"/>
          </a:xfrm>
          <a:noFill/>
        </p:spPr>
        <p:txBody>
          <a:bodyPr tIns="0" anchor="ctr" anchorCtr="0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Optional: Add a background image, then send it to the back to show logo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7024" y="303214"/>
            <a:ext cx="8493125" cy="8286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Section title on one or two lines</a:t>
            </a:r>
            <a:endParaRPr lang="sv-SE"/>
          </a:p>
        </p:txBody>
      </p:sp>
      <p:sp>
        <p:nvSpPr>
          <p:cNvPr id="5" name="Platshållare för text 10">
            <a:extLst>
              <a:ext uri="{FF2B5EF4-FFF2-40B4-BE49-F238E27FC236}">
                <a16:creationId xmlns:a16="http://schemas.microsoft.com/office/drawing/2014/main" id="{66083C5F-22DA-420E-8F23-7431C49DE5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66024214"/>
      </p:ext>
    </p:extLst>
  </p:cSld>
  <p:clrMapOvr>
    <a:masterClrMapping/>
  </p:clrMapOvr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49BCF77-4D4A-4379-806C-4556272CB55C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54972960"/>
              </p:ext>
            </p:ext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49BCF77-4D4A-4379-806C-4556272CB55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8"/>
            <a:ext cx="8496300" cy="824861"/>
          </a:xfrm>
        </p:spPr>
        <p:txBody>
          <a:bodyPr/>
          <a:lstStyle>
            <a:lvl1pPr>
              <a:lnSpc>
                <a:spcPts val="2700"/>
              </a:lnSpc>
              <a:defRPr/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9" y="1419225"/>
            <a:ext cx="410401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/>
            </a:lvl1pPr>
            <a:lvl2pPr>
              <a:lnSpc>
                <a:spcPct val="100000"/>
              </a:lnSpc>
              <a:spcBef>
                <a:spcPts val="200"/>
              </a:spcBef>
              <a:defRPr sz="1600"/>
            </a:lvl2pPr>
            <a:lvl3pPr>
              <a:lnSpc>
                <a:spcPct val="100000"/>
              </a:lnSpc>
              <a:spcBef>
                <a:spcPts val="200"/>
              </a:spcBef>
              <a:defRPr sz="1600"/>
            </a:lvl3pPr>
            <a:lvl4pPr>
              <a:lnSpc>
                <a:spcPct val="100000"/>
              </a:lnSpc>
              <a:spcBef>
                <a:spcPts val="200"/>
              </a:spcBef>
              <a:defRPr sz="1600"/>
            </a:lvl4pPr>
            <a:lvl5pPr>
              <a:lnSpc>
                <a:spcPct val="100000"/>
              </a:lnSpc>
              <a:spcBef>
                <a:spcPts val="200"/>
              </a:spcBef>
              <a:defRPr sz="16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A749E574-5404-4CCF-A720-6D5F068AF7B1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716463" y="1419225"/>
            <a:ext cx="4103687" cy="2952750"/>
          </a:xfr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88A548A6-5AA8-4991-9373-6496909BA3C0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88A548A6-5AA8-4991-9373-6496909BA3C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31157596"/>
      </p:ext>
    </p:extLst>
  </p:cSld>
  <p:clrMapOvr>
    <a:masterClrMapping/>
  </p:clrMapOvr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medium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19D36AC3-AB7C-4D0D-95E9-61D2594CB7D8}"/>
              </a:ext>
            </a:extLst>
          </p:cNvPr>
          <p:cNvSpPr/>
          <p:nvPr/>
        </p:nvSpPr>
        <p:spPr>
          <a:xfrm>
            <a:off x="0" y="4763"/>
            <a:ext cx="4572000" cy="5143500"/>
          </a:xfrm>
          <a:prstGeom prst="rect">
            <a:avLst/>
          </a:prstGeom>
          <a:solidFill>
            <a:srgbClr val="D2DB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lnSpc>
                <a:spcPts val="2700"/>
              </a:lnSpc>
              <a:defRPr/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659D0CDE-A2A0-491C-8C6C-660E72381D8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7026" y="4371976"/>
            <a:ext cx="4100513" cy="468313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000"/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13" name="Platshållare för innehåll 12">
            <a:extLst>
              <a:ext uri="{FF2B5EF4-FFF2-40B4-BE49-F238E27FC236}">
                <a16:creationId xmlns:a16="http://schemas.microsoft.com/office/drawing/2014/main" id="{D5E3DDBF-E48D-4BD2-BED2-5DAABEB25D10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27026" y="1419225"/>
            <a:ext cx="4100513" cy="2952750"/>
          </a:xfr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5" name="Platshållare för innehåll 14">
            <a:extLst>
              <a:ext uri="{FF2B5EF4-FFF2-40B4-BE49-F238E27FC236}">
                <a16:creationId xmlns:a16="http://schemas.microsoft.com/office/drawing/2014/main" id="{85FDB90E-E1D3-492F-B892-A0497D2412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716463" y="312738"/>
            <a:ext cx="4103687" cy="452755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78719372"/>
      </p:ext>
    </p:extLst>
  </p:cSld>
  <p:clrMapOvr>
    <a:masterClrMapping/>
  </p:clrMapOvr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medium imag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FB2D72B1-81DE-43F4-9A49-67B997870C29}"/>
              </a:ext>
            </a:extLst>
          </p:cNvPr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1" y="313378"/>
            <a:ext cx="3995738" cy="824861"/>
          </a:xfrm>
        </p:spPr>
        <p:txBody>
          <a:bodyPr/>
          <a:lstStyle>
            <a:lvl1pPr>
              <a:lnSpc>
                <a:spcPts val="27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8" y="1419225"/>
            <a:ext cx="399606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1" y="4371976"/>
            <a:ext cx="399573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5" name="Platshållare för diagram 4">
            <a:extLst>
              <a:ext uri="{FF2B5EF4-FFF2-40B4-BE49-F238E27FC236}">
                <a16:creationId xmlns:a16="http://schemas.microsoft.com/office/drawing/2014/main" id="{2384AA72-BAF9-4F11-A009-6ECB21F49242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4716464" y="313377"/>
            <a:ext cx="4103687" cy="4058599"/>
          </a:xfrm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Insert diagram here</a:t>
            </a:r>
          </a:p>
        </p:txBody>
      </p:sp>
    </p:spTree>
    <p:extLst>
      <p:ext uri="{BB962C8B-B14F-4D97-AF65-F5344CB8AC3E}">
        <p14:creationId xmlns:p14="http://schemas.microsoft.com/office/powerpoint/2010/main" val="2571132470"/>
      </p:ext>
    </p:extLst>
  </p:cSld>
  <p:clrMapOvr>
    <a:masterClrMapping/>
  </p:clrMapOvr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large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6E350C12-5AD3-4D56-A45C-BA1377C65D4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572001" y="0"/>
            <a:ext cx="4572000" cy="5143500"/>
          </a:xfrm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Add a large image here</a:t>
            </a:r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8"/>
            <a:ext cx="4103688" cy="824861"/>
          </a:xfrm>
        </p:spPr>
        <p:txBody>
          <a:bodyPr/>
          <a:lstStyle>
            <a:lvl1pPr>
              <a:lnSpc>
                <a:spcPts val="2700"/>
              </a:lnSpc>
              <a:defRPr/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9" y="1419225"/>
            <a:ext cx="410401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/>
            </a:lvl1pPr>
            <a:lvl2pPr>
              <a:lnSpc>
                <a:spcPct val="100000"/>
              </a:lnSpc>
              <a:spcBef>
                <a:spcPts val="200"/>
              </a:spcBef>
              <a:defRPr sz="1600"/>
            </a:lvl2pPr>
            <a:lvl3pPr>
              <a:lnSpc>
                <a:spcPct val="100000"/>
              </a:lnSpc>
              <a:spcBef>
                <a:spcPts val="200"/>
              </a:spcBef>
              <a:defRPr sz="1600"/>
            </a:lvl3pPr>
            <a:lvl4pPr>
              <a:lnSpc>
                <a:spcPct val="100000"/>
              </a:lnSpc>
              <a:spcBef>
                <a:spcPts val="200"/>
              </a:spcBef>
              <a:defRPr sz="1600"/>
            </a:lvl4pPr>
            <a:lvl5pPr>
              <a:lnSpc>
                <a:spcPct val="100000"/>
              </a:lnSpc>
              <a:spcBef>
                <a:spcPts val="200"/>
              </a:spcBef>
              <a:defRPr sz="16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66140875"/>
      </p:ext>
    </p:extLst>
  </p:cSld>
  <p:clrMapOvr>
    <a:masterClrMapping/>
  </p:clrMapOvr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large image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8"/>
            <a:ext cx="4103688" cy="824861"/>
          </a:xfrm>
        </p:spPr>
        <p:txBody>
          <a:bodyPr/>
          <a:lstStyle>
            <a:lvl1pPr>
              <a:lnSpc>
                <a:spcPts val="27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9" y="1419225"/>
            <a:ext cx="410401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8" name="Platshållare för bild 7">
            <a:extLst>
              <a:ext uri="{FF2B5EF4-FFF2-40B4-BE49-F238E27FC236}">
                <a16:creationId xmlns:a16="http://schemas.microsoft.com/office/drawing/2014/main" id="{800519C3-5BC0-4293-81C2-C70C3E7C04D2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572000" y="0"/>
            <a:ext cx="4572000" cy="5143500"/>
          </a:xfrm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Insert image here</a:t>
            </a:r>
          </a:p>
        </p:txBody>
      </p:sp>
    </p:spTree>
    <p:extLst>
      <p:ext uri="{BB962C8B-B14F-4D97-AF65-F5344CB8AC3E}">
        <p14:creationId xmlns:p14="http://schemas.microsoft.com/office/powerpoint/2010/main" val="332252450"/>
      </p:ext>
    </p:extLst>
  </p:cSld>
  <p:clrMapOvr>
    <a:masterClrMapping/>
  </p:clrMapOvr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ic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2C35A843-3907-44B8-A68F-F166E63546D8}"/>
              </a:ext>
            </a:extLst>
          </p:cNvPr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600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8"/>
            <a:ext cx="4103688" cy="824861"/>
          </a:xfrm>
        </p:spPr>
        <p:txBody>
          <a:bodyPr/>
          <a:lstStyle>
            <a:lvl1pPr>
              <a:lnSpc>
                <a:spcPts val="27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9" y="1419225"/>
            <a:ext cx="410401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8" name="Platshållare för text 9">
            <a:extLst>
              <a:ext uri="{FF2B5EF4-FFF2-40B4-BE49-F238E27FC236}">
                <a16:creationId xmlns:a16="http://schemas.microsoft.com/office/drawing/2014/main" id="{45B122B3-1E8C-4FA5-A167-DE92370824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908040" y="2366682"/>
            <a:ext cx="2912111" cy="681318"/>
          </a:xfrm>
        </p:spPr>
        <p:txBody>
          <a:bodyPr anchor="b" anchorCtr="0"/>
          <a:lstStyle>
            <a:lvl1pPr marL="0" indent="0">
              <a:buNone/>
              <a:defRPr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Platshållare för text 9">
            <a:extLst>
              <a:ext uri="{FF2B5EF4-FFF2-40B4-BE49-F238E27FC236}">
                <a16:creationId xmlns:a16="http://schemas.microsoft.com/office/drawing/2014/main" id="{191223A8-3BAD-4F45-84BD-E04E5D71EFA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908041" y="3149778"/>
            <a:ext cx="2912110" cy="1690510"/>
          </a:xfrm>
        </p:spPr>
        <p:txBody>
          <a:bodyPr anchor="t"/>
          <a:lstStyle>
            <a:lvl1pPr marL="0" indent="0">
              <a:lnSpc>
                <a:spcPct val="100000"/>
              </a:lnSpc>
              <a:buNone/>
              <a:defRPr sz="16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tshållare för bild 4">
            <a:extLst>
              <a:ext uri="{FF2B5EF4-FFF2-40B4-BE49-F238E27FC236}">
                <a16:creationId xmlns:a16="http://schemas.microsoft.com/office/drawing/2014/main" id="{5B8FFE83-26A1-4D6B-B2FD-5CF8EBCA2A4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908041" y="773978"/>
            <a:ext cx="1586230" cy="1569173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79417927"/>
      </p:ext>
    </p:extLst>
  </p:cSld>
  <p:clrMapOvr>
    <a:masterClrMapping/>
  </p:clrMapOvr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gram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iagram 3"/>
          <p:cNvSpPr>
            <a:spLocks noGrp="1"/>
          </p:cNvSpPr>
          <p:nvPr>
            <p:ph type="chart" sz="quarter" idx="10" hasCustomPrompt="1"/>
          </p:nvPr>
        </p:nvSpPr>
        <p:spPr>
          <a:xfrm>
            <a:off x="323850" y="303213"/>
            <a:ext cx="8496300" cy="4068763"/>
          </a:xfrm>
        </p:spPr>
        <p:txBody>
          <a:bodyPr tIns="129600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Add diagram</a:t>
            </a:r>
            <a:endParaRPr lang="sv-SE"/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50F8EDE7-E249-44AF-9EAC-D9868047E98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82119501"/>
      </p:ext>
    </p:extLst>
  </p:cSld>
  <p:clrMapOvr>
    <a:masterClrMapping/>
  </p:clrMapOvr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gram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iagram 3"/>
          <p:cNvSpPr>
            <a:spLocks noGrp="1"/>
          </p:cNvSpPr>
          <p:nvPr>
            <p:ph type="chart" sz="quarter" idx="10" hasCustomPrompt="1"/>
          </p:nvPr>
        </p:nvSpPr>
        <p:spPr>
          <a:xfrm>
            <a:off x="323850" y="303213"/>
            <a:ext cx="8496300" cy="4068763"/>
          </a:xfrm>
        </p:spPr>
        <p:txBody>
          <a:bodyPr tIns="129600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Add diagram</a:t>
            </a:r>
            <a:endParaRPr lang="sv-SE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FAD2C605-C847-4BA4-A6D2-D68B5504FF4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03728545"/>
      </p:ext>
    </p:extLst>
  </p:cSld>
  <p:clrMapOvr>
    <a:masterClrMapping/>
  </p:clrMapOvr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cons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text 11"/>
          <p:cNvSpPr>
            <a:spLocks noGrp="1"/>
          </p:cNvSpPr>
          <p:nvPr>
            <p:ph type="body" sz="quarter" idx="16" hasCustomPrompt="1"/>
          </p:nvPr>
        </p:nvSpPr>
        <p:spPr>
          <a:xfrm>
            <a:off x="1150094" y="2508139"/>
            <a:ext cx="2484929" cy="626042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 hasCustomPrompt="1"/>
          </p:nvPr>
        </p:nvSpPr>
        <p:spPr>
          <a:xfrm>
            <a:off x="3851919" y="2508139"/>
            <a:ext cx="2369641" cy="610229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 hasCustomPrompt="1"/>
          </p:nvPr>
        </p:nvSpPr>
        <p:spPr>
          <a:xfrm>
            <a:off x="6526131" y="2508138"/>
            <a:ext cx="2190234" cy="610228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 hasCustomPrompt="1"/>
          </p:nvPr>
        </p:nvSpPr>
        <p:spPr>
          <a:xfrm>
            <a:off x="1145910" y="789518"/>
            <a:ext cx="1414463" cy="1424965"/>
          </a:xfrm>
          <a:noFill/>
          <a:ln>
            <a:noFill/>
          </a:ln>
        </p:spPr>
        <p:txBody>
          <a:bodyPr tIns="144000">
            <a:norm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 hasCustomPrompt="1"/>
          </p:nvPr>
        </p:nvSpPr>
        <p:spPr>
          <a:xfrm>
            <a:off x="3851921" y="784226"/>
            <a:ext cx="1414463" cy="1424965"/>
          </a:xfrm>
          <a:noFill/>
          <a:ln>
            <a:noFill/>
          </a:ln>
        </p:spPr>
        <p:txBody>
          <a:bodyPr tIns="144000">
            <a:norm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 hasCustomPrompt="1"/>
          </p:nvPr>
        </p:nvSpPr>
        <p:spPr>
          <a:xfrm>
            <a:off x="6529191" y="766940"/>
            <a:ext cx="1551510" cy="1424965"/>
          </a:xfrm>
          <a:noFill/>
          <a:ln>
            <a:noFill/>
          </a:ln>
        </p:spPr>
        <p:txBody>
          <a:bodyPr tIns="144000">
            <a:norm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23" hasCustomPrompt="1"/>
          </p:nvPr>
        </p:nvSpPr>
        <p:spPr>
          <a:xfrm>
            <a:off x="1145910" y="3134179"/>
            <a:ext cx="2244242" cy="123779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0" name="Platshållare för text 2"/>
          <p:cNvSpPr>
            <a:spLocks noGrp="1"/>
          </p:cNvSpPr>
          <p:nvPr>
            <p:ph type="body" sz="quarter" idx="24" hasCustomPrompt="1"/>
          </p:nvPr>
        </p:nvSpPr>
        <p:spPr>
          <a:xfrm>
            <a:off x="3851919" y="3134178"/>
            <a:ext cx="2136130" cy="122198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1" name="Platshållare för text 2"/>
          <p:cNvSpPr>
            <a:spLocks noGrp="1"/>
          </p:cNvSpPr>
          <p:nvPr>
            <p:ph type="body" sz="quarter" idx="25" hasCustomPrompt="1"/>
          </p:nvPr>
        </p:nvSpPr>
        <p:spPr>
          <a:xfrm>
            <a:off x="6528854" y="3134179"/>
            <a:ext cx="1971679" cy="123779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AEC1182-E1FE-4215-84D3-21D663CAD6D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851" y="4371976"/>
            <a:ext cx="3995738" cy="468313"/>
          </a:xfrm>
        </p:spPr>
        <p:txBody>
          <a:bodyPr anchor="b" anchorCtr="0"/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12031645"/>
      </p:ext>
    </p:extLst>
  </p:cSld>
  <p:clrMapOvr>
    <a:masterClrMapping/>
  </p:clrMapOvr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cons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text 11"/>
          <p:cNvSpPr>
            <a:spLocks noGrp="1"/>
          </p:cNvSpPr>
          <p:nvPr>
            <p:ph type="body" sz="quarter" idx="16" hasCustomPrompt="1"/>
          </p:nvPr>
        </p:nvSpPr>
        <p:spPr>
          <a:xfrm>
            <a:off x="1150094" y="2508139"/>
            <a:ext cx="2530085" cy="626042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 hasCustomPrompt="1"/>
          </p:nvPr>
        </p:nvSpPr>
        <p:spPr>
          <a:xfrm>
            <a:off x="3851919" y="2508139"/>
            <a:ext cx="2412702" cy="610229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 hasCustomPrompt="1"/>
          </p:nvPr>
        </p:nvSpPr>
        <p:spPr>
          <a:xfrm>
            <a:off x="6526130" y="2508138"/>
            <a:ext cx="2230035" cy="610228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 hasCustomPrompt="1"/>
          </p:nvPr>
        </p:nvSpPr>
        <p:spPr>
          <a:xfrm>
            <a:off x="1145910" y="789518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 hasCustomPrompt="1"/>
          </p:nvPr>
        </p:nvSpPr>
        <p:spPr>
          <a:xfrm>
            <a:off x="3851921" y="784226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 hasCustomPrompt="1"/>
          </p:nvPr>
        </p:nvSpPr>
        <p:spPr>
          <a:xfrm>
            <a:off x="6529191" y="766940"/>
            <a:ext cx="1551510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23" hasCustomPrompt="1"/>
          </p:nvPr>
        </p:nvSpPr>
        <p:spPr>
          <a:xfrm>
            <a:off x="1145910" y="3134179"/>
            <a:ext cx="2244242" cy="123779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0" name="Platshållare för text 2"/>
          <p:cNvSpPr>
            <a:spLocks noGrp="1"/>
          </p:cNvSpPr>
          <p:nvPr>
            <p:ph type="body" sz="quarter" idx="24" hasCustomPrompt="1"/>
          </p:nvPr>
        </p:nvSpPr>
        <p:spPr>
          <a:xfrm>
            <a:off x="3851919" y="3134179"/>
            <a:ext cx="2136130" cy="1232503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1" name="Platshållare för text 2"/>
          <p:cNvSpPr>
            <a:spLocks noGrp="1"/>
          </p:cNvSpPr>
          <p:nvPr>
            <p:ph type="body" sz="quarter" idx="25" hasCustomPrompt="1"/>
          </p:nvPr>
        </p:nvSpPr>
        <p:spPr>
          <a:xfrm>
            <a:off x="6528854" y="3134179"/>
            <a:ext cx="1971679" cy="123250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15" name="Platshållare för text 3">
            <a:extLst>
              <a:ext uri="{FF2B5EF4-FFF2-40B4-BE49-F238E27FC236}">
                <a16:creationId xmlns:a16="http://schemas.microsoft.com/office/drawing/2014/main" id="{64255E6F-9077-4194-A980-6B2049B2173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46127912"/>
      </p:ext>
    </p:extLst>
  </p:cSld>
  <p:clrMapOvr>
    <a:masterClrMapping/>
  </p:clrMapOvr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9144000" cy="5143500"/>
          </a:xfrm>
          <a:noFill/>
        </p:spPr>
        <p:txBody>
          <a:bodyPr tIns="1872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Optional: Add a background image, then send it to the back to show logo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327025" y="303213"/>
            <a:ext cx="3992564" cy="1116012"/>
          </a:xfrm>
        </p:spPr>
        <p:txBody>
          <a:bodyPr/>
          <a:lstStyle>
            <a:lvl1pPr>
              <a:lnSpc>
                <a:spcPts val="2700"/>
              </a:lnSpc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/>
              <a:t>Thank you for your time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303213"/>
            <a:ext cx="4248150" cy="4068762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Name, Title</a:t>
            </a:r>
            <a:br>
              <a:rPr lang="en-US"/>
            </a:br>
            <a:r>
              <a:rPr lang="en-US"/>
              <a:t>email.adress@anticimex.com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/>
              <a:t>Address</a:t>
            </a:r>
            <a:br>
              <a:rPr lang="en-US"/>
            </a:br>
            <a:r>
              <a:rPr lang="en-US"/>
              <a:t>City, Country</a:t>
            </a:r>
            <a:endParaRPr lang="sv-SE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69AAB2A4-1D58-4227-A107-FDCBBE2D47B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6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6287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327025" y="303213"/>
            <a:ext cx="3992564" cy="1116012"/>
          </a:xfrm>
        </p:spPr>
        <p:txBody>
          <a:bodyPr/>
          <a:lstStyle>
            <a:lvl1pPr>
              <a:lnSpc>
                <a:spcPts val="2700"/>
              </a:lnSpc>
              <a:defRPr sz="2700">
                <a:solidFill>
                  <a:schemeClr val="tx2"/>
                </a:solidFill>
              </a:defRPr>
            </a:lvl1pPr>
          </a:lstStyle>
          <a:p>
            <a:r>
              <a:rPr lang="en-US"/>
              <a:t>Thank you for your time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303213"/>
            <a:ext cx="4248150" cy="4068762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Name, Title</a:t>
            </a:r>
            <a:br>
              <a:rPr lang="en-US"/>
            </a:br>
            <a:r>
              <a:rPr lang="en-US"/>
              <a:t>email.adress@anticimex.com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 err="1"/>
              <a:t>Adress</a:t>
            </a:r>
            <a:br>
              <a:rPr lang="en-US"/>
            </a:br>
            <a:r>
              <a:rPr lang="en-US"/>
              <a:t>City, Country</a:t>
            </a:r>
            <a:endParaRPr lang="sv-SE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69AAB2A4-1D58-4227-A107-FDCBBE2D47B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142" y="4593006"/>
            <a:ext cx="1599901" cy="243640"/>
          </a:xfrm>
          <a:prstGeom prst="rect">
            <a:avLst/>
          </a:prstGeom>
        </p:spPr>
      </p:pic>
      <p:sp>
        <p:nvSpPr>
          <p:cNvPr id="4" name="Platshållare för bild 3">
            <a:extLst>
              <a:ext uri="{FF2B5EF4-FFF2-40B4-BE49-F238E27FC236}">
                <a16:creationId xmlns:a16="http://schemas.microsoft.com/office/drawing/2014/main" id="{2A7C5AEF-873C-404D-B2BB-AE59B30AE24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27026" y="1131889"/>
            <a:ext cx="3992563" cy="3240087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dirty="0"/>
              <a:t>Optional: Add an image</a:t>
            </a:r>
          </a:p>
        </p:txBody>
      </p:sp>
    </p:spTree>
    <p:extLst>
      <p:ext uri="{BB962C8B-B14F-4D97-AF65-F5344CB8AC3E}">
        <p14:creationId xmlns:p14="http://schemas.microsoft.com/office/powerpoint/2010/main" val="94160298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879470D8-170A-4F02-90D2-2C4A07B5836E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55421042"/>
              </p:ext>
            </p:ext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879470D8-170A-4F02-90D2-2C4A07B583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Platshållare för bild 5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9144000" cy="5143500"/>
          </a:xfrm>
          <a:noFill/>
        </p:spPr>
        <p:txBody>
          <a:bodyPr tIns="0" anchor="ctr" anchorCtr="0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Optional: Add a background image, then send it to the back to show logo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327024" y="303213"/>
            <a:ext cx="8493125" cy="1116012"/>
          </a:xfrm>
        </p:spPr>
        <p:txBody>
          <a:bodyPr/>
          <a:lstStyle>
            <a:lvl1pPr>
              <a:lnSpc>
                <a:spcPts val="37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 on one</a:t>
            </a:r>
            <a:br>
              <a:rPr lang="en-US"/>
            </a:br>
            <a:r>
              <a:rPr lang="en-US"/>
              <a:t>or two lines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327024" y="1419225"/>
            <a:ext cx="4100514" cy="2952750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Subheading or/and</a:t>
            </a:r>
            <a:br>
              <a:rPr lang="en-US"/>
            </a:br>
            <a:r>
              <a:rPr lang="en-US"/>
              <a:t>presenter name</a:t>
            </a:r>
          </a:p>
        </p:txBody>
      </p:sp>
    </p:spTree>
    <p:extLst>
      <p:ext uri="{BB962C8B-B14F-4D97-AF65-F5344CB8AC3E}">
        <p14:creationId xmlns:p14="http://schemas.microsoft.com/office/powerpoint/2010/main" val="184238246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7025" y="313375"/>
            <a:ext cx="4100513" cy="1105850"/>
          </a:xfrm>
        </p:spPr>
        <p:txBody>
          <a:bodyPr/>
          <a:lstStyle>
            <a:lvl1pPr>
              <a:lnSpc>
                <a:spcPts val="27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sv-SE" err="1"/>
              <a:t>Contents</a:t>
            </a:r>
            <a:endParaRPr lang="sv-SE"/>
          </a:p>
        </p:txBody>
      </p:sp>
      <p:sp>
        <p:nvSpPr>
          <p:cNvPr id="6" name="Platshållare för text 10">
            <a:extLst>
              <a:ext uri="{FF2B5EF4-FFF2-40B4-BE49-F238E27FC236}">
                <a16:creationId xmlns:a16="http://schemas.microsoft.com/office/drawing/2014/main" id="{62612B00-BDF4-491F-A198-685325DD117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2A988099-B88D-4DED-881C-E71B46EBF3F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16463" y="303214"/>
            <a:ext cx="4103687" cy="4537075"/>
          </a:xfrm>
        </p:spPr>
        <p:txBody>
          <a:bodyPr/>
          <a:lstStyle>
            <a:lvl1pPr marL="342892" indent="-342892"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 marL="525449" indent="-342892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2pPr>
            <a:lvl3pPr marL="701657" indent="-342892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3pPr>
            <a:lvl4pPr marL="884215" indent="-342892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4pPr>
            <a:lvl5pPr marL="1060424" indent="-342892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3098187"/>
      </p:ext>
    </p:extLst>
  </p:cSld>
  <p:clrMapOvr>
    <a:masterClrMapping/>
  </p:clrMapOvr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1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7024" y="303214"/>
            <a:ext cx="8493125" cy="82867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Section title on one or two lines</a:t>
            </a:r>
            <a:endParaRPr lang="sv-SE"/>
          </a:p>
        </p:txBody>
      </p:sp>
      <p:sp>
        <p:nvSpPr>
          <p:cNvPr id="5" name="Platshållare för text 10">
            <a:extLst>
              <a:ext uri="{FF2B5EF4-FFF2-40B4-BE49-F238E27FC236}">
                <a16:creationId xmlns:a16="http://schemas.microsoft.com/office/drawing/2014/main" id="{66083C5F-22DA-420E-8F23-7431C49DE5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5669216"/>
      </p:ext>
    </p:extLst>
  </p:cSld>
  <p:clrMapOvr>
    <a:masterClrMapping/>
  </p:clrMapOvr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 5">
            <a:extLst>
              <a:ext uri="{FF2B5EF4-FFF2-40B4-BE49-F238E27FC236}">
                <a16:creationId xmlns:a16="http://schemas.microsoft.com/office/drawing/2014/main" id="{CC6C7380-4201-4B72-B276-7C7E651A03E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9144000" cy="5143500"/>
          </a:xfrm>
          <a:noFill/>
        </p:spPr>
        <p:txBody>
          <a:bodyPr tIns="0" anchor="ctr" anchorCtr="0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Optional: Add a background image, then send it to the back to show logo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7024" y="303214"/>
            <a:ext cx="8493125" cy="8286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Section title on one or two lines</a:t>
            </a:r>
            <a:endParaRPr lang="sv-SE"/>
          </a:p>
        </p:txBody>
      </p:sp>
      <p:sp>
        <p:nvSpPr>
          <p:cNvPr id="5" name="Platshållare för text 10">
            <a:extLst>
              <a:ext uri="{FF2B5EF4-FFF2-40B4-BE49-F238E27FC236}">
                <a16:creationId xmlns:a16="http://schemas.microsoft.com/office/drawing/2014/main" id="{66083C5F-22DA-420E-8F23-7431C49DE5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78583020"/>
      </p:ext>
    </p:extLst>
  </p:cSld>
  <p:clrMapOvr>
    <a:masterClrMapping/>
  </p:clrMapOvr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7DA544E4-0778-44D7-A2CE-B6B43AA6169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09828936"/>
              </p:ext>
            </p:ext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7DA544E4-0778-44D7-A2CE-B6B43AA6169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8"/>
            <a:ext cx="8496300" cy="824861"/>
          </a:xfrm>
        </p:spPr>
        <p:txBody>
          <a:bodyPr/>
          <a:lstStyle>
            <a:lvl1pPr>
              <a:lnSpc>
                <a:spcPts val="2700"/>
              </a:lnSpc>
              <a:defRPr/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9" y="1419225"/>
            <a:ext cx="410401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/>
            </a:lvl1pPr>
            <a:lvl2pPr>
              <a:lnSpc>
                <a:spcPct val="100000"/>
              </a:lnSpc>
              <a:spcBef>
                <a:spcPts val="200"/>
              </a:spcBef>
              <a:defRPr sz="1600"/>
            </a:lvl2pPr>
            <a:lvl3pPr>
              <a:lnSpc>
                <a:spcPct val="100000"/>
              </a:lnSpc>
              <a:spcBef>
                <a:spcPts val="200"/>
              </a:spcBef>
              <a:defRPr sz="1600"/>
            </a:lvl3pPr>
            <a:lvl4pPr>
              <a:lnSpc>
                <a:spcPct val="100000"/>
              </a:lnSpc>
              <a:spcBef>
                <a:spcPts val="200"/>
              </a:spcBef>
              <a:defRPr sz="1600"/>
            </a:lvl4pPr>
            <a:lvl5pPr>
              <a:lnSpc>
                <a:spcPct val="100000"/>
              </a:lnSpc>
              <a:spcBef>
                <a:spcPts val="200"/>
              </a:spcBef>
              <a:defRPr sz="16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A749E574-5404-4CCF-A720-6D5F068AF7B1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716463" y="1419225"/>
            <a:ext cx="4103687" cy="2952750"/>
          </a:xfr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47722104"/>
      </p:ext>
    </p:extLst>
  </p:cSld>
  <p:clrMapOvr>
    <a:masterClrMapping/>
  </p:clrMapOvr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medium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19D36AC3-AB7C-4D0D-95E9-61D2594CB7D8}"/>
              </a:ext>
            </a:extLst>
          </p:cNvPr>
          <p:cNvSpPr/>
          <p:nvPr/>
        </p:nvSpPr>
        <p:spPr>
          <a:xfrm>
            <a:off x="0" y="4763"/>
            <a:ext cx="4572000" cy="5143500"/>
          </a:xfrm>
          <a:prstGeom prst="rect">
            <a:avLst/>
          </a:prstGeom>
          <a:solidFill>
            <a:srgbClr val="D2DB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lnSpc>
                <a:spcPts val="2700"/>
              </a:lnSpc>
              <a:defRPr/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659D0CDE-A2A0-491C-8C6C-660E72381D8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7026" y="4371976"/>
            <a:ext cx="4100513" cy="468313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000"/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13" name="Platshållare för innehåll 12">
            <a:extLst>
              <a:ext uri="{FF2B5EF4-FFF2-40B4-BE49-F238E27FC236}">
                <a16:creationId xmlns:a16="http://schemas.microsoft.com/office/drawing/2014/main" id="{D5E3DDBF-E48D-4BD2-BED2-5DAABEB25D10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27026" y="1419225"/>
            <a:ext cx="4100513" cy="2952750"/>
          </a:xfr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5" name="Platshållare för innehåll 14">
            <a:extLst>
              <a:ext uri="{FF2B5EF4-FFF2-40B4-BE49-F238E27FC236}">
                <a16:creationId xmlns:a16="http://schemas.microsoft.com/office/drawing/2014/main" id="{85FDB90E-E1D3-492F-B892-A0497D2412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716463" y="312738"/>
            <a:ext cx="4103687" cy="452755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35248369"/>
      </p:ext>
    </p:extLst>
  </p:cSld>
  <p:clrMapOvr>
    <a:masterClrMapping/>
  </p:clrMapOvr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medium imag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FB2D72B1-81DE-43F4-9A49-67B997870C29}"/>
              </a:ext>
            </a:extLst>
          </p:cNvPr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1" y="313378"/>
            <a:ext cx="3995738" cy="824861"/>
          </a:xfrm>
        </p:spPr>
        <p:txBody>
          <a:bodyPr/>
          <a:lstStyle>
            <a:lvl1pPr>
              <a:lnSpc>
                <a:spcPts val="27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8" y="1419225"/>
            <a:ext cx="399606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1" y="4371976"/>
            <a:ext cx="399573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5" name="Platshållare för diagram 4">
            <a:extLst>
              <a:ext uri="{FF2B5EF4-FFF2-40B4-BE49-F238E27FC236}">
                <a16:creationId xmlns:a16="http://schemas.microsoft.com/office/drawing/2014/main" id="{2384AA72-BAF9-4F11-A009-6ECB21F49242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4716464" y="313377"/>
            <a:ext cx="4103687" cy="4058599"/>
          </a:xfrm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Insert diagram here</a:t>
            </a:r>
          </a:p>
        </p:txBody>
      </p:sp>
    </p:spTree>
    <p:extLst>
      <p:ext uri="{BB962C8B-B14F-4D97-AF65-F5344CB8AC3E}">
        <p14:creationId xmlns:p14="http://schemas.microsoft.com/office/powerpoint/2010/main" val="2943337902"/>
      </p:ext>
    </p:extLst>
  </p:cSld>
  <p:clrMapOvr>
    <a:masterClrMapping/>
  </p:clrMapOvr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large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6E350C12-5AD3-4D56-A45C-BA1377C65D4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572001" y="0"/>
            <a:ext cx="4572000" cy="5143500"/>
          </a:xfrm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Add a large image here</a:t>
            </a:r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8"/>
            <a:ext cx="4103688" cy="824861"/>
          </a:xfrm>
        </p:spPr>
        <p:txBody>
          <a:bodyPr/>
          <a:lstStyle>
            <a:lvl1pPr>
              <a:lnSpc>
                <a:spcPts val="2700"/>
              </a:lnSpc>
              <a:defRPr/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9" y="1419225"/>
            <a:ext cx="410401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/>
            </a:lvl1pPr>
            <a:lvl2pPr>
              <a:lnSpc>
                <a:spcPct val="100000"/>
              </a:lnSpc>
              <a:spcBef>
                <a:spcPts val="200"/>
              </a:spcBef>
              <a:defRPr sz="1600"/>
            </a:lvl2pPr>
            <a:lvl3pPr>
              <a:lnSpc>
                <a:spcPct val="100000"/>
              </a:lnSpc>
              <a:spcBef>
                <a:spcPts val="200"/>
              </a:spcBef>
              <a:defRPr sz="1600"/>
            </a:lvl3pPr>
            <a:lvl4pPr>
              <a:lnSpc>
                <a:spcPct val="100000"/>
              </a:lnSpc>
              <a:spcBef>
                <a:spcPts val="200"/>
              </a:spcBef>
              <a:defRPr sz="1600"/>
            </a:lvl4pPr>
            <a:lvl5pPr>
              <a:lnSpc>
                <a:spcPct val="100000"/>
              </a:lnSpc>
              <a:spcBef>
                <a:spcPts val="200"/>
              </a:spcBef>
              <a:defRPr sz="16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85956333"/>
      </p:ext>
    </p:extLst>
  </p:cSld>
  <p:clrMapOvr>
    <a:masterClrMapping/>
  </p:clrMapOvr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large image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8"/>
            <a:ext cx="4103688" cy="824861"/>
          </a:xfrm>
        </p:spPr>
        <p:txBody>
          <a:bodyPr/>
          <a:lstStyle>
            <a:lvl1pPr>
              <a:lnSpc>
                <a:spcPts val="27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9" y="1419225"/>
            <a:ext cx="410401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8" name="Platshållare för bild 7">
            <a:extLst>
              <a:ext uri="{FF2B5EF4-FFF2-40B4-BE49-F238E27FC236}">
                <a16:creationId xmlns:a16="http://schemas.microsoft.com/office/drawing/2014/main" id="{800519C3-5BC0-4293-81C2-C70C3E7C04D2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572000" y="0"/>
            <a:ext cx="4572000" cy="5143500"/>
          </a:xfrm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Insert image here</a:t>
            </a:r>
          </a:p>
        </p:txBody>
      </p:sp>
    </p:spTree>
    <p:extLst>
      <p:ext uri="{BB962C8B-B14F-4D97-AF65-F5344CB8AC3E}">
        <p14:creationId xmlns:p14="http://schemas.microsoft.com/office/powerpoint/2010/main" val="651969626"/>
      </p:ext>
    </p:extLst>
  </p:cSld>
  <p:clrMapOvr>
    <a:masterClrMapping/>
  </p:clrMapOvr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ic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2C35A843-3907-44B8-A68F-F166E63546D8}"/>
              </a:ext>
            </a:extLst>
          </p:cNvPr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3850" y="313378"/>
            <a:ext cx="4103688" cy="824861"/>
          </a:xfrm>
        </p:spPr>
        <p:txBody>
          <a:bodyPr/>
          <a:lstStyle>
            <a:lvl1pPr>
              <a:lnSpc>
                <a:spcPts val="27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on one or two lines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323529" y="1419225"/>
            <a:ext cx="4104010" cy="295275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200"/>
              </a:spcBef>
              <a:defRPr sz="180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spcBef>
                <a:spcPts val="200"/>
              </a:spcBef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9FF3861-28F4-4BED-93FE-C2B4A0A002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  <p:sp>
        <p:nvSpPr>
          <p:cNvPr id="8" name="Platshållare för text 9">
            <a:extLst>
              <a:ext uri="{FF2B5EF4-FFF2-40B4-BE49-F238E27FC236}">
                <a16:creationId xmlns:a16="http://schemas.microsoft.com/office/drawing/2014/main" id="{45B122B3-1E8C-4FA5-A167-DE92370824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908040" y="2366682"/>
            <a:ext cx="2912111" cy="681318"/>
          </a:xfrm>
        </p:spPr>
        <p:txBody>
          <a:bodyPr anchor="b" anchorCtr="0"/>
          <a:lstStyle>
            <a:lvl1pPr marL="0" indent="0">
              <a:buNone/>
              <a:defRPr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Platshållare för text 9">
            <a:extLst>
              <a:ext uri="{FF2B5EF4-FFF2-40B4-BE49-F238E27FC236}">
                <a16:creationId xmlns:a16="http://schemas.microsoft.com/office/drawing/2014/main" id="{191223A8-3BAD-4F45-84BD-E04E5D71EFA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908041" y="3149778"/>
            <a:ext cx="2912110" cy="1690510"/>
          </a:xfrm>
        </p:spPr>
        <p:txBody>
          <a:bodyPr anchor="t"/>
          <a:lstStyle>
            <a:lvl1pPr marL="0" indent="0">
              <a:lnSpc>
                <a:spcPct val="100000"/>
              </a:lnSpc>
              <a:buNone/>
              <a:defRPr sz="16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tshållare för bild 4">
            <a:extLst>
              <a:ext uri="{FF2B5EF4-FFF2-40B4-BE49-F238E27FC236}">
                <a16:creationId xmlns:a16="http://schemas.microsoft.com/office/drawing/2014/main" id="{5B8FFE83-26A1-4D6B-B2FD-5CF8EBCA2A4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908041" y="773978"/>
            <a:ext cx="1586230" cy="1569173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35309445"/>
      </p:ext>
    </p:extLst>
  </p:cSld>
  <p:clrMapOvr>
    <a:masterClrMapping/>
  </p:clrMapOvr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gram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iagram 3"/>
          <p:cNvSpPr>
            <a:spLocks noGrp="1"/>
          </p:cNvSpPr>
          <p:nvPr>
            <p:ph type="chart" sz="quarter" idx="10" hasCustomPrompt="1"/>
          </p:nvPr>
        </p:nvSpPr>
        <p:spPr>
          <a:xfrm>
            <a:off x="323850" y="303213"/>
            <a:ext cx="8496300" cy="4068763"/>
          </a:xfrm>
        </p:spPr>
        <p:txBody>
          <a:bodyPr tIns="129600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Add diagram</a:t>
            </a:r>
            <a:endParaRPr lang="sv-SE"/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50F8EDE7-E249-44AF-9EAC-D9868047E98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34993535"/>
      </p:ext>
    </p:extLst>
  </p:cSld>
  <p:clrMapOvr>
    <a:masterClrMapping/>
  </p:clrMapOvr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gram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iagram 3"/>
          <p:cNvSpPr>
            <a:spLocks noGrp="1"/>
          </p:cNvSpPr>
          <p:nvPr>
            <p:ph type="chart" sz="quarter" idx="10" hasCustomPrompt="1"/>
          </p:nvPr>
        </p:nvSpPr>
        <p:spPr>
          <a:xfrm>
            <a:off x="323850" y="303213"/>
            <a:ext cx="8496300" cy="4068763"/>
          </a:xfrm>
        </p:spPr>
        <p:txBody>
          <a:bodyPr tIns="129600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Add diagram</a:t>
            </a:r>
            <a:endParaRPr lang="sv-SE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FAD2C605-C847-4BA4-A6D2-D68B5504FF4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85886386"/>
      </p:ext>
    </p:extLst>
  </p:cSld>
  <p:clrMapOvr>
    <a:masterClrMapping/>
  </p:clrMapOvr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cons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text 11"/>
          <p:cNvSpPr>
            <a:spLocks noGrp="1"/>
          </p:cNvSpPr>
          <p:nvPr>
            <p:ph type="body" sz="quarter" idx="16" hasCustomPrompt="1"/>
          </p:nvPr>
        </p:nvSpPr>
        <p:spPr>
          <a:xfrm>
            <a:off x="1150094" y="2508139"/>
            <a:ext cx="2484929" cy="626042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 hasCustomPrompt="1"/>
          </p:nvPr>
        </p:nvSpPr>
        <p:spPr>
          <a:xfrm>
            <a:off x="3851919" y="2508139"/>
            <a:ext cx="2369641" cy="610229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 hasCustomPrompt="1"/>
          </p:nvPr>
        </p:nvSpPr>
        <p:spPr>
          <a:xfrm>
            <a:off x="6526131" y="2508138"/>
            <a:ext cx="2190234" cy="610228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 hasCustomPrompt="1"/>
          </p:nvPr>
        </p:nvSpPr>
        <p:spPr>
          <a:xfrm>
            <a:off x="1145910" y="789518"/>
            <a:ext cx="1414463" cy="1424965"/>
          </a:xfrm>
          <a:noFill/>
          <a:ln>
            <a:noFill/>
          </a:ln>
        </p:spPr>
        <p:txBody>
          <a:bodyPr tIns="144000">
            <a:norm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 hasCustomPrompt="1"/>
          </p:nvPr>
        </p:nvSpPr>
        <p:spPr>
          <a:xfrm>
            <a:off x="3851921" y="784226"/>
            <a:ext cx="1414463" cy="1424965"/>
          </a:xfrm>
          <a:noFill/>
          <a:ln>
            <a:noFill/>
          </a:ln>
        </p:spPr>
        <p:txBody>
          <a:bodyPr tIns="144000">
            <a:norm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 hasCustomPrompt="1"/>
          </p:nvPr>
        </p:nvSpPr>
        <p:spPr>
          <a:xfrm>
            <a:off x="6529191" y="766940"/>
            <a:ext cx="1551510" cy="1424965"/>
          </a:xfrm>
          <a:noFill/>
          <a:ln>
            <a:noFill/>
          </a:ln>
        </p:spPr>
        <p:txBody>
          <a:bodyPr tIns="144000">
            <a:norm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23" hasCustomPrompt="1"/>
          </p:nvPr>
        </p:nvSpPr>
        <p:spPr>
          <a:xfrm>
            <a:off x="1145910" y="3134179"/>
            <a:ext cx="2244242" cy="123779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0" name="Platshållare för text 2"/>
          <p:cNvSpPr>
            <a:spLocks noGrp="1"/>
          </p:cNvSpPr>
          <p:nvPr>
            <p:ph type="body" sz="quarter" idx="24" hasCustomPrompt="1"/>
          </p:nvPr>
        </p:nvSpPr>
        <p:spPr>
          <a:xfrm>
            <a:off x="3851919" y="3134178"/>
            <a:ext cx="2136130" cy="122198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1" name="Platshållare för text 2"/>
          <p:cNvSpPr>
            <a:spLocks noGrp="1"/>
          </p:cNvSpPr>
          <p:nvPr>
            <p:ph type="body" sz="quarter" idx="25" hasCustomPrompt="1"/>
          </p:nvPr>
        </p:nvSpPr>
        <p:spPr>
          <a:xfrm>
            <a:off x="6528854" y="3134179"/>
            <a:ext cx="1971679" cy="123779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AEC1182-E1FE-4215-84D3-21D663CAD6D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851" y="4371976"/>
            <a:ext cx="3995738" cy="468313"/>
          </a:xfrm>
        </p:spPr>
        <p:txBody>
          <a:bodyPr anchor="b" anchorCtr="0"/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29618884"/>
      </p:ext>
    </p:extLst>
  </p:cSld>
  <p:clrMapOvr>
    <a:masterClrMapping/>
  </p:clrMapOvr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cons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text 11"/>
          <p:cNvSpPr>
            <a:spLocks noGrp="1"/>
          </p:cNvSpPr>
          <p:nvPr>
            <p:ph type="body" sz="quarter" idx="16" hasCustomPrompt="1"/>
          </p:nvPr>
        </p:nvSpPr>
        <p:spPr>
          <a:xfrm>
            <a:off x="1150094" y="2508139"/>
            <a:ext cx="2530085" cy="626042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 hasCustomPrompt="1"/>
          </p:nvPr>
        </p:nvSpPr>
        <p:spPr>
          <a:xfrm>
            <a:off x="3851919" y="2508139"/>
            <a:ext cx="2412702" cy="610229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 hasCustomPrompt="1"/>
          </p:nvPr>
        </p:nvSpPr>
        <p:spPr>
          <a:xfrm>
            <a:off x="6526130" y="2508138"/>
            <a:ext cx="2230035" cy="610228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 hasCustomPrompt="1"/>
          </p:nvPr>
        </p:nvSpPr>
        <p:spPr>
          <a:xfrm>
            <a:off x="1145910" y="789518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 hasCustomPrompt="1"/>
          </p:nvPr>
        </p:nvSpPr>
        <p:spPr>
          <a:xfrm>
            <a:off x="3851921" y="784226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 hasCustomPrompt="1"/>
          </p:nvPr>
        </p:nvSpPr>
        <p:spPr>
          <a:xfrm>
            <a:off x="6529191" y="766940"/>
            <a:ext cx="1551510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an image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23" hasCustomPrompt="1"/>
          </p:nvPr>
        </p:nvSpPr>
        <p:spPr>
          <a:xfrm>
            <a:off x="1145910" y="3134179"/>
            <a:ext cx="2244242" cy="123779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0" name="Platshållare för text 2"/>
          <p:cNvSpPr>
            <a:spLocks noGrp="1"/>
          </p:cNvSpPr>
          <p:nvPr>
            <p:ph type="body" sz="quarter" idx="24" hasCustomPrompt="1"/>
          </p:nvPr>
        </p:nvSpPr>
        <p:spPr>
          <a:xfrm>
            <a:off x="3851919" y="3134179"/>
            <a:ext cx="2136130" cy="1232503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1" name="Platshållare för text 2"/>
          <p:cNvSpPr>
            <a:spLocks noGrp="1"/>
          </p:cNvSpPr>
          <p:nvPr>
            <p:ph type="body" sz="quarter" idx="25" hasCustomPrompt="1"/>
          </p:nvPr>
        </p:nvSpPr>
        <p:spPr>
          <a:xfrm>
            <a:off x="6528854" y="3134179"/>
            <a:ext cx="1971679" cy="123250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15" name="Platshållare för text 3">
            <a:extLst>
              <a:ext uri="{FF2B5EF4-FFF2-40B4-BE49-F238E27FC236}">
                <a16:creationId xmlns:a16="http://schemas.microsoft.com/office/drawing/2014/main" id="{64255E6F-9077-4194-A980-6B2049B2173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850" y="4371976"/>
            <a:ext cx="4103688" cy="468313"/>
          </a:xfrm>
        </p:spPr>
        <p:txBody>
          <a:bodyPr anchor="b" anchorCtr="0"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 or </a:t>
            </a:r>
            <a:r>
              <a:rPr lang="sv-SE" err="1"/>
              <a:t>section</a:t>
            </a:r>
            <a:r>
              <a:rPr lang="sv-SE"/>
              <a:t>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15582958"/>
      </p:ext>
    </p:extLst>
  </p:cSld>
  <p:clrMapOvr>
    <a:masterClrMapping/>
  </p:clrMapOvr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9144000" cy="5143500"/>
          </a:xfrm>
          <a:noFill/>
        </p:spPr>
        <p:txBody>
          <a:bodyPr tIns="1872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Optional: Add a background image, then send it to the back to show logo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327025" y="303213"/>
            <a:ext cx="3992564" cy="1116012"/>
          </a:xfrm>
        </p:spPr>
        <p:txBody>
          <a:bodyPr/>
          <a:lstStyle>
            <a:lvl1pPr>
              <a:lnSpc>
                <a:spcPts val="2700"/>
              </a:lnSpc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/>
              <a:t>Thank you for your time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303213"/>
            <a:ext cx="4248150" cy="4068762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Name, Title</a:t>
            </a:r>
            <a:br>
              <a:rPr lang="en-US"/>
            </a:br>
            <a:r>
              <a:rPr lang="en-US"/>
              <a:t>email.adress@anticimex.com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/>
              <a:t>Address</a:t>
            </a:r>
            <a:br>
              <a:rPr lang="en-US"/>
            </a:br>
            <a:r>
              <a:rPr lang="en-US"/>
              <a:t>City, Country</a:t>
            </a:r>
            <a:endParaRPr lang="sv-SE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69AAB2A4-1D58-4227-A107-FDCBBE2D47B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852" y="4593006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0600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327025" y="303213"/>
            <a:ext cx="3992564" cy="1116012"/>
          </a:xfrm>
        </p:spPr>
        <p:txBody>
          <a:bodyPr/>
          <a:lstStyle>
            <a:lvl1pPr>
              <a:lnSpc>
                <a:spcPts val="2700"/>
              </a:lnSpc>
              <a:defRPr sz="2700">
                <a:solidFill>
                  <a:schemeClr val="tx2"/>
                </a:solidFill>
              </a:defRPr>
            </a:lvl1pPr>
          </a:lstStyle>
          <a:p>
            <a:r>
              <a:rPr lang="en-US"/>
              <a:t>Thank you for your time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303213"/>
            <a:ext cx="4248150" cy="4068762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Name, Title</a:t>
            </a:r>
            <a:br>
              <a:rPr lang="en-US"/>
            </a:br>
            <a:r>
              <a:rPr lang="en-US"/>
              <a:t>email.adress@anticimex.com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 err="1"/>
              <a:t>Adress</a:t>
            </a:r>
            <a:br>
              <a:rPr lang="en-US"/>
            </a:br>
            <a:r>
              <a:rPr lang="en-US"/>
              <a:t>City, Country</a:t>
            </a:r>
            <a:endParaRPr lang="sv-SE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69AAB2A4-1D58-4227-A107-FDCBBE2D47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142" y="4593006"/>
            <a:ext cx="1599901" cy="243640"/>
          </a:xfrm>
          <a:prstGeom prst="rect">
            <a:avLst/>
          </a:prstGeom>
        </p:spPr>
      </p:pic>
      <p:sp>
        <p:nvSpPr>
          <p:cNvPr id="4" name="Platshållare för bild 3">
            <a:extLst>
              <a:ext uri="{FF2B5EF4-FFF2-40B4-BE49-F238E27FC236}">
                <a16:creationId xmlns:a16="http://schemas.microsoft.com/office/drawing/2014/main" id="{2A7C5AEF-873C-404D-B2BB-AE59B30AE24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27026" y="1131889"/>
            <a:ext cx="3992563" cy="3240087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dirty="0"/>
              <a:t>Optional: Add an image</a:t>
            </a:r>
          </a:p>
        </p:txBody>
      </p:sp>
    </p:spTree>
    <p:extLst>
      <p:ext uri="{BB962C8B-B14F-4D97-AF65-F5344CB8AC3E}">
        <p14:creationId xmlns:p14="http://schemas.microsoft.com/office/powerpoint/2010/main" val="31313160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cK 2. Slide 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05826389"/>
      </p:ext>
    </p:extLst>
  </p:cSld>
  <p:clrMapOvr>
    <a:masterClrMapping/>
  </p:clrMapOvr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006E0-3025-BD4B-E3F8-779738A864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DD1C5B-0EA9-2799-196C-773591EB8F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FE37CD-F20B-2707-840F-2D165729B3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D2FA7-48B4-45BF-8179-1ECCBEB91274}" type="datetimeFigureOut">
              <a:rPr lang="en-US" smtClean="0"/>
              <a:t>9/13/2023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0BA4F5-7356-FABD-CBB8-EDC0A9C7A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534D9D-FE5D-F140-EB50-9AE9978D3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E6C1D-7A24-4944-9891-645D6B651FC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2555580"/>
      </p:ext>
    </p:extLst>
  </p:cSld>
  <p:clrMapOvr>
    <a:masterClrMapping/>
  </p:clrMapOvr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6C69CEBA-D1DF-4E5A-A6C6-3B4ECFB3A97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61584986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60" imgH="360" progId="TCLayout.ActiveDocument.1">
                  <p:embed/>
                </p:oleObj>
              </mc:Choice>
              <mc:Fallback>
                <p:oleObj name="think-cell Slide" r:id="rId3" imgW="360" imgH="360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6C69CEBA-D1DF-4E5A-A6C6-3B4ECFB3A97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13377" y="313378"/>
            <a:ext cx="8346826" cy="824861"/>
          </a:xfrm>
        </p:spPr>
        <p:txBody>
          <a:bodyPr vert="horz"/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8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rtl="0">
              <a:defRPr sz="1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19110430"/>
      </p:ext>
    </p:extLst>
  </p:cSld>
  <p:clrMapOvr>
    <a:masterClrMapping/>
  </p:clrMapOvr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Short text 3 –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0" y="1321112"/>
            <a:ext cx="3551238" cy="3038163"/>
          </a:xfrm>
        </p:spPr>
        <p:txBody>
          <a:bodyPr/>
          <a:lstStyle>
            <a:lvl1pPr>
              <a:lnSpc>
                <a:spcPts val="1800"/>
              </a:lnSpc>
              <a:defRPr sz="1600"/>
            </a:lvl1pPr>
            <a:lvl2pPr>
              <a:lnSpc>
                <a:spcPts val="1800"/>
              </a:lnSpc>
              <a:defRPr sz="1400"/>
            </a:lvl2pPr>
            <a:lvl3pPr>
              <a:lnSpc>
                <a:spcPts val="1800"/>
              </a:lnSpc>
              <a:defRPr sz="1400"/>
            </a:lvl3pPr>
            <a:lvl4pPr>
              <a:lnSpc>
                <a:spcPts val="1800"/>
              </a:lnSpc>
              <a:defRPr sz="1400"/>
            </a:lvl4pPr>
            <a:lvl5pPr>
              <a:lnSpc>
                <a:spcPts val="18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9" y="1321112"/>
            <a:ext cx="3535685" cy="3038163"/>
          </a:xfrm>
        </p:spPr>
        <p:txBody>
          <a:bodyPr/>
          <a:lstStyle>
            <a:lvl1pPr>
              <a:lnSpc>
                <a:spcPts val="1800"/>
              </a:lnSpc>
              <a:defRPr sz="1600"/>
            </a:lvl1pPr>
            <a:lvl2pPr>
              <a:lnSpc>
                <a:spcPts val="1800"/>
              </a:lnSpc>
              <a:defRPr sz="1400"/>
            </a:lvl2pPr>
            <a:lvl3pPr>
              <a:lnSpc>
                <a:spcPts val="1800"/>
              </a:lnSpc>
              <a:defRPr sz="1400"/>
            </a:lvl3pPr>
            <a:lvl4pPr>
              <a:lnSpc>
                <a:spcPts val="1800"/>
              </a:lnSpc>
              <a:defRPr sz="1400"/>
            </a:lvl4pPr>
            <a:lvl5pPr>
              <a:lnSpc>
                <a:spcPts val="18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8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824516754"/>
      </p:ext>
    </p:extLst>
  </p:cSld>
  <p:clrMapOvr>
    <a:masterClrMapping/>
  </p:clrMapOvr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– image">
    <p:bg>
      <p:bgPr>
        <a:solidFill>
          <a:srgbClr val="D2DB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11">
            <a:extLst>
              <a:ext uri="{FF2B5EF4-FFF2-40B4-BE49-F238E27FC236}">
                <a16:creationId xmlns:a16="http://schemas.microsoft.com/office/drawing/2014/main" id="{F905C10A-8AD5-4FA9-AF80-194373F1CF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6" y="4592639"/>
            <a:ext cx="161131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Bildobjekt 11">
            <a:extLst>
              <a:ext uri="{FF2B5EF4-FFF2-40B4-BE49-F238E27FC236}">
                <a16:creationId xmlns:a16="http://schemas.microsoft.com/office/drawing/2014/main" id="{D15B8EE5-3834-4C3C-A65F-D2E7918149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6" y="4592639"/>
            <a:ext cx="161131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ubrik 1">
            <a:extLst>
              <a:ext uri="{FF2B5EF4-FFF2-40B4-BE49-F238E27FC236}">
                <a16:creationId xmlns:a16="http://schemas.microsoft.com/office/drawing/2014/main" id="{E6D0BAFD-1889-447E-9770-89A4B7544D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9999" y="540001"/>
            <a:ext cx="3765951" cy="804489"/>
          </a:xfrm>
        </p:spPr>
        <p:txBody>
          <a:bodyPr/>
          <a:lstStyle>
            <a:lvl1pPr>
              <a:lnSpc>
                <a:spcPts val="3300"/>
              </a:lnSpc>
              <a:defRPr sz="3700">
                <a:solidFill>
                  <a:srgbClr val="0D2B88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sv-SE"/>
          </a:p>
        </p:txBody>
      </p:sp>
      <p:sp>
        <p:nvSpPr>
          <p:cNvPr id="6" name="Platshållare för text 9">
            <a:extLst>
              <a:ext uri="{FF2B5EF4-FFF2-40B4-BE49-F238E27FC236}">
                <a16:creationId xmlns:a16="http://schemas.microsoft.com/office/drawing/2014/main" id="{4A78C9F7-F0B6-4B35-9C04-FB96BD87F32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1" y="1548000"/>
            <a:ext cx="8252372" cy="283970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0D2B88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Rediger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877805253"/>
      </p:ext>
    </p:extLst>
  </p:cSld>
  <p:clrMapOvr>
    <a:masterClrMapping/>
  </p:clrMapOvr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Short tex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ct val="100000"/>
              </a:lnSpc>
              <a:buNone/>
              <a:defRPr sz="1600"/>
            </a:lvl1pPr>
            <a:lvl2pPr>
              <a:lnSpc>
                <a:spcPts val="1800"/>
              </a:lnSpc>
              <a:defRPr sz="1600"/>
            </a:lvl2pPr>
            <a:lvl3pPr>
              <a:lnSpc>
                <a:spcPts val="1800"/>
              </a:lnSpc>
              <a:defRPr sz="1600"/>
            </a:lvl3pPr>
            <a:lvl4pPr>
              <a:lnSpc>
                <a:spcPts val="1800"/>
              </a:lnSpc>
              <a:defRPr sz="1600"/>
            </a:lvl4pPr>
            <a:lvl5pPr>
              <a:lnSpc>
                <a:spcPts val="18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8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286797638"/>
      </p:ext>
    </p:extLst>
  </p:cSld>
  <p:clrMapOvr>
    <a:masterClrMapping/>
  </p:clrMapOvr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Long text 5 –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600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9" y="1321112"/>
            <a:ext cx="3535685" cy="30381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  <a:solidFill>
            <a:schemeClr val="accent3"/>
          </a:solidFill>
          <a:ln>
            <a:noFill/>
          </a:ln>
        </p:spPr>
        <p:txBody>
          <a:bodyPr tIns="1692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1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8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778182235"/>
      </p:ext>
    </p:extLst>
  </p:cSld>
  <p:clrMapOvr>
    <a:masterClrMapping/>
  </p:clrMapOvr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Icon slide 2">
    <p:bg>
      <p:bgPr>
        <a:solidFill>
          <a:srgbClr val="D2DB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objekt 11">
            <a:extLst>
              <a:ext uri="{FF2B5EF4-FFF2-40B4-BE49-F238E27FC236}">
                <a16:creationId xmlns:a16="http://schemas.microsoft.com/office/drawing/2014/main" id="{2160FD05-EAFA-437F-8E41-3A2399BF5E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7" y="4592640"/>
            <a:ext cx="161131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1749426" y="2967032"/>
            <a:ext cx="1414463" cy="139224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0" name="Platshållare för innehåll 2"/>
          <p:cNvSpPr>
            <a:spLocks noGrp="1"/>
          </p:cNvSpPr>
          <p:nvPr>
            <p:ph idx="14"/>
          </p:nvPr>
        </p:nvSpPr>
        <p:spPr>
          <a:xfrm>
            <a:off x="3851922" y="2967032"/>
            <a:ext cx="1427485" cy="139224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1" name="Platshållare för innehåll 2"/>
          <p:cNvSpPr>
            <a:spLocks noGrp="1"/>
          </p:cNvSpPr>
          <p:nvPr>
            <p:ph idx="15"/>
          </p:nvPr>
        </p:nvSpPr>
        <p:spPr>
          <a:xfrm>
            <a:off x="5983922" y="2967032"/>
            <a:ext cx="1427485" cy="139224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2" name="Platshållare för text 11"/>
          <p:cNvSpPr>
            <a:spLocks noGrp="1"/>
          </p:cNvSpPr>
          <p:nvPr>
            <p:ph type="body" sz="quarter" idx="16"/>
          </p:nvPr>
        </p:nvSpPr>
        <p:spPr>
          <a:xfrm>
            <a:off x="1749426" y="2630271"/>
            <a:ext cx="1414463" cy="3323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/>
          </p:nvPr>
        </p:nvSpPr>
        <p:spPr>
          <a:xfrm>
            <a:off x="3851922" y="2630271"/>
            <a:ext cx="1414463" cy="3323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/>
          </p:nvPr>
        </p:nvSpPr>
        <p:spPr>
          <a:xfrm>
            <a:off x="5988052" y="2630271"/>
            <a:ext cx="1414463" cy="3323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/>
          </p:nvPr>
        </p:nvSpPr>
        <p:spPr>
          <a:xfrm>
            <a:off x="1749426" y="784227"/>
            <a:ext cx="1414463" cy="1424965"/>
          </a:xfrm>
          <a:prstGeom prst="rect">
            <a:avLst/>
          </a:prstGeo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sv-SE" noProof="0"/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/>
          </p:nvPr>
        </p:nvSpPr>
        <p:spPr>
          <a:xfrm>
            <a:off x="3851922" y="784227"/>
            <a:ext cx="1414463" cy="1424965"/>
          </a:xfrm>
          <a:prstGeom prst="rect">
            <a:avLst/>
          </a:prstGeo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sv-SE" noProof="0"/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/>
          </p:nvPr>
        </p:nvSpPr>
        <p:spPr>
          <a:xfrm>
            <a:off x="5990433" y="784227"/>
            <a:ext cx="1414463" cy="1424965"/>
          </a:xfrm>
          <a:prstGeom prst="rect">
            <a:avLst/>
          </a:prstGeo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82877433"/>
      </p:ext>
    </p:extLst>
  </p:cSld>
  <p:clrMapOvr>
    <a:masterClrMapping/>
  </p:clrMapOvr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Icon slide 1">
    <p:bg>
      <p:bgPr>
        <a:solidFill>
          <a:srgbClr val="0D2B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objekt 11">
            <a:extLst>
              <a:ext uri="{FF2B5EF4-FFF2-40B4-BE49-F238E27FC236}">
                <a16:creationId xmlns:a16="http://schemas.microsoft.com/office/drawing/2014/main" id="{3A590E88-22DE-4EAC-9C85-F8142FAE7D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7" y="4592640"/>
            <a:ext cx="161131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1749426" y="2967032"/>
            <a:ext cx="1414463" cy="139224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0" name="Platshållare för innehåll 2"/>
          <p:cNvSpPr>
            <a:spLocks noGrp="1"/>
          </p:cNvSpPr>
          <p:nvPr>
            <p:ph idx="14"/>
          </p:nvPr>
        </p:nvSpPr>
        <p:spPr>
          <a:xfrm>
            <a:off x="3851922" y="2967032"/>
            <a:ext cx="1427485" cy="139224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1" name="Platshållare för innehåll 2"/>
          <p:cNvSpPr>
            <a:spLocks noGrp="1"/>
          </p:cNvSpPr>
          <p:nvPr>
            <p:ph idx="15"/>
          </p:nvPr>
        </p:nvSpPr>
        <p:spPr>
          <a:xfrm>
            <a:off x="5983922" y="2967032"/>
            <a:ext cx="1427485" cy="139224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2" name="Platshållare för text 11"/>
          <p:cNvSpPr>
            <a:spLocks noGrp="1"/>
          </p:cNvSpPr>
          <p:nvPr>
            <p:ph type="body" sz="quarter" idx="16"/>
          </p:nvPr>
        </p:nvSpPr>
        <p:spPr>
          <a:xfrm>
            <a:off x="1749426" y="2630271"/>
            <a:ext cx="1414463" cy="3323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/>
          </p:nvPr>
        </p:nvSpPr>
        <p:spPr>
          <a:xfrm>
            <a:off x="3851922" y="2630271"/>
            <a:ext cx="1414463" cy="3323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/>
          </p:nvPr>
        </p:nvSpPr>
        <p:spPr>
          <a:xfrm>
            <a:off x="5988052" y="2630271"/>
            <a:ext cx="1414463" cy="3323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/>
          </p:nvPr>
        </p:nvSpPr>
        <p:spPr>
          <a:xfrm>
            <a:off x="1749426" y="784227"/>
            <a:ext cx="1414463" cy="1424965"/>
          </a:xfrm>
          <a:prstGeom prst="rect">
            <a:avLst/>
          </a:prstGeo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sv-SE" noProof="0"/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/>
          </p:nvPr>
        </p:nvSpPr>
        <p:spPr>
          <a:xfrm>
            <a:off x="3851922" y="784227"/>
            <a:ext cx="1414463" cy="1424965"/>
          </a:xfrm>
          <a:prstGeom prst="rect">
            <a:avLst/>
          </a:prstGeo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sv-SE" noProof="0"/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/>
          </p:nvPr>
        </p:nvSpPr>
        <p:spPr>
          <a:xfrm>
            <a:off x="5990433" y="784227"/>
            <a:ext cx="1414463" cy="1424965"/>
          </a:xfrm>
          <a:prstGeom prst="rect">
            <a:avLst/>
          </a:prstGeo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2778468025"/>
      </p:ext>
    </p:extLst>
  </p:cSld>
  <p:clrMapOvr>
    <a:masterClrMapping/>
  </p:clrMapOvr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2374187"/>
      </p:ext>
    </p:extLst>
  </p:cSld>
  <p:clrMapOvr>
    <a:masterClrMapping/>
  </p:clrMapOvr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50050727"/>
              </p:ext>
            </p:extLst>
          </p:nvPr>
        </p:nvGraphicFramePr>
        <p:xfrm>
          <a:off x="1589" y="1192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4" name="Objek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192"/>
                        <a:ext cx="1587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ktangel 4" hidden="1">
            <a:extLst>
              <a:ext uri="{FF2B5EF4-FFF2-40B4-BE49-F238E27FC236}">
                <a16:creationId xmlns:a16="http://schemas.microsoft.com/office/drawing/2014/main" id="{C9CB8166-CBA2-4B79-93A7-BAA049D19CFA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1" y="1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rtl="0"/>
            <a:endParaRPr lang="en-US" sz="2700" b="1" i="0" baseline="0" dirty="0">
              <a:latin typeface="Anticimex Sans" panose="020B0503040101040103" pitchFamily="34" charset="0"/>
              <a:ea typeface="+mj-ea"/>
              <a:cs typeface="+mj-cs"/>
              <a:sym typeface="Anticimex Sans" panose="020B0503040101040103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92296976"/>
      </p:ext>
    </p:extLst>
  </p:cSld>
  <p:clrMapOvr>
    <a:masterClrMapping/>
  </p:clrMapOvr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2AE8D-2547-438F-AA43-6E76B78BD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64122C-B2FF-4C0C-B1E0-94512DF4AA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6BAA64-735E-4ED8-A975-D327C21FF2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A3DA88-D532-46CF-9134-07069DCB6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B1537-36E0-4FD7-B0A4-847455751878}" type="datetimeFigureOut">
              <a:rPr lang="en-US" smtClean="0"/>
              <a:t>9/13/2023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34022F-E182-4EEA-9A47-ECED5B8FE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0D6EBE-696B-4215-A7C8-DC18130A6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9C21-3CE7-4F15-88C4-473F3D91EA2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460394"/>
      </p:ext>
    </p:extLst>
  </p:cSld>
  <p:clrMapOvr>
    <a:masterClrMapping/>
  </p:clrMapOvr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–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350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7" y="320303"/>
            <a:ext cx="3565808" cy="804489"/>
          </a:xfrm>
        </p:spPr>
        <p:txBody>
          <a:bodyPr/>
          <a:lstStyle>
            <a:lvl1pPr>
              <a:lnSpc>
                <a:spcPts val="2475"/>
              </a:lnSpc>
              <a:defRPr sz="2775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/>
          </p:nvPr>
        </p:nvSpPr>
        <p:spPr>
          <a:xfrm>
            <a:off x="327025" y="1212205"/>
            <a:ext cx="3532188" cy="549362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Bildobjekt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852" y="4593008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250447"/>
      </p:ext>
    </p:extLst>
  </p:cSld>
  <p:clrMapOvr>
    <a:masterClrMapping/>
  </p:clrMapOvr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–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5143500"/>
          </a:xfrm>
          <a:solidFill>
            <a:schemeClr val="accent3"/>
          </a:solidFill>
        </p:spPr>
        <p:txBody>
          <a:bodyPr tIns="1872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7" y="320303"/>
            <a:ext cx="3565808" cy="804489"/>
          </a:xfrm>
        </p:spPr>
        <p:txBody>
          <a:bodyPr/>
          <a:lstStyle>
            <a:lvl1pPr>
              <a:lnSpc>
                <a:spcPts val="2475"/>
              </a:lnSpc>
              <a:defRPr sz="2775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/>
          </p:nvPr>
        </p:nvSpPr>
        <p:spPr>
          <a:xfrm>
            <a:off x="327025" y="1212205"/>
            <a:ext cx="3532188" cy="556085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Bildobjekt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852" y="4593008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038244"/>
      </p:ext>
    </p:extLst>
  </p:cSld>
  <p:clrMapOvr>
    <a:masterClrMapping/>
  </p:clrMapOvr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350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Content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171442" indent="-171442"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sv-SE"/>
              <a:t>Chapter</a:t>
            </a:r>
          </a:p>
        </p:txBody>
      </p:sp>
      <p:sp>
        <p:nvSpPr>
          <p:cNvPr id="9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800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87014733"/>
      </p:ext>
    </p:extLst>
  </p:cSld>
  <p:clrMapOvr>
    <a:masterClrMapping/>
  </p:clrMapOvr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hort tex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ct val="100000"/>
              </a:lnSpc>
              <a:buNone/>
              <a:defRPr sz="1200"/>
            </a:lvl1pPr>
            <a:lvl2pPr>
              <a:lnSpc>
                <a:spcPts val="1350"/>
              </a:lnSpc>
              <a:defRPr sz="1200"/>
            </a:lvl2pPr>
            <a:lvl3pPr>
              <a:lnSpc>
                <a:spcPts val="1350"/>
              </a:lnSpc>
              <a:defRPr sz="1200"/>
            </a:lvl3pPr>
            <a:lvl4pPr>
              <a:lnSpc>
                <a:spcPts val="1350"/>
              </a:lnSpc>
              <a:defRPr sz="1200"/>
            </a:lvl4pPr>
            <a:lvl5pPr>
              <a:lnSpc>
                <a:spcPts val="1350"/>
              </a:lnSpc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800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5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613589266"/>
      </p:ext>
    </p:extLst>
  </p:cSld>
  <p:clrMapOvr>
    <a:masterClrMapping/>
  </p:clrMapOvr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hort text 2 –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defRPr sz="1200"/>
            </a:lvl1pPr>
            <a:lvl2pPr>
              <a:lnSpc>
                <a:spcPct val="100000"/>
              </a:lnSpc>
              <a:defRPr sz="1050"/>
            </a:lvl2pPr>
            <a:lvl3pPr>
              <a:lnSpc>
                <a:spcPct val="100000"/>
              </a:lnSpc>
              <a:defRPr sz="1050"/>
            </a:lvl3pPr>
            <a:lvl4pPr>
              <a:lnSpc>
                <a:spcPct val="100000"/>
              </a:lnSpc>
              <a:defRPr sz="1050"/>
            </a:lvl4pPr>
            <a:lvl5pPr>
              <a:lnSpc>
                <a:spcPct val="100000"/>
              </a:lnSpc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800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5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599453325"/>
      </p:ext>
    </p:extLst>
  </p:cSld>
  <p:clrMapOvr>
    <a:masterClrMapping/>
  </p:clrMapOvr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hort text 3 –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0" y="1321112"/>
            <a:ext cx="3551238" cy="3038163"/>
          </a:xfrm>
        </p:spPr>
        <p:txBody>
          <a:bodyPr/>
          <a:lstStyle>
            <a:lvl1pPr>
              <a:lnSpc>
                <a:spcPts val="1350"/>
              </a:lnSpc>
              <a:defRPr sz="1200"/>
            </a:lvl1pPr>
            <a:lvl2pPr>
              <a:lnSpc>
                <a:spcPts val="1350"/>
              </a:lnSpc>
              <a:defRPr sz="1050"/>
            </a:lvl2pPr>
            <a:lvl3pPr>
              <a:lnSpc>
                <a:spcPts val="1350"/>
              </a:lnSpc>
              <a:defRPr sz="1050"/>
            </a:lvl3pPr>
            <a:lvl4pPr>
              <a:lnSpc>
                <a:spcPts val="1350"/>
              </a:lnSpc>
              <a:defRPr sz="1050"/>
            </a:lvl4pPr>
            <a:lvl5pPr>
              <a:lnSpc>
                <a:spcPts val="1350"/>
              </a:lnSpc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31" y="1321112"/>
            <a:ext cx="3535685" cy="3038163"/>
          </a:xfrm>
        </p:spPr>
        <p:txBody>
          <a:bodyPr/>
          <a:lstStyle>
            <a:lvl1pPr>
              <a:lnSpc>
                <a:spcPts val="1350"/>
              </a:lnSpc>
              <a:defRPr sz="1200"/>
            </a:lvl1pPr>
            <a:lvl2pPr>
              <a:lnSpc>
                <a:spcPts val="1350"/>
              </a:lnSpc>
              <a:defRPr sz="1050"/>
            </a:lvl2pPr>
            <a:lvl3pPr>
              <a:lnSpc>
                <a:spcPts val="1350"/>
              </a:lnSpc>
              <a:defRPr sz="1050"/>
            </a:lvl3pPr>
            <a:lvl4pPr>
              <a:lnSpc>
                <a:spcPts val="1350"/>
              </a:lnSpc>
              <a:defRPr sz="1050"/>
            </a:lvl4pPr>
            <a:lvl5pPr>
              <a:lnSpc>
                <a:spcPts val="1350"/>
              </a:lnSpc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800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5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538882297"/>
      </p:ext>
    </p:extLst>
  </p:cSld>
  <p:clrMapOvr>
    <a:masterClrMapping/>
  </p:clrMapOvr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rt text 3 –  1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13377" y="313381"/>
            <a:ext cx="8346826" cy="8248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31" y="1321112"/>
            <a:ext cx="8322931" cy="3038163"/>
          </a:xfrm>
        </p:spPr>
        <p:txBody>
          <a:bodyPr/>
          <a:lstStyle>
            <a:lvl1pPr>
              <a:lnSpc>
                <a:spcPts val="1350"/>
              </a:lnSpc>
              <a:defRPr sz="1200"/>
            </a:lvl1pPr>
            <a:lvl2pPr>
              <a:lnSpc>
                <a:spcPts val="1350"/>
              </a:lnSpc>
              <a:defRPr sz="1050"/>
            </a:lvl2pPr>
            <a:lvl3pPr>
              <a:lnSpc>
                <a:spcPts val="1350"/>
              </a:lnSpc>
              <a:defRPr sz="1050"/>
            </a:lvl3pPr>
            <a:lvl4pPr>
              <a:lnSpc>
                <a:spcPts val="1350"/>
              </a:lnSpc>
              <a:defRPr sz="1050"/>
            </a:lvl4pPr>
            <a:lvl5pPr>
              <a:lnSpc>
                <a:spcPts val="1350"/>
              </a:lnSpc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800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750">
                <a:solidFill>
                  <a:schemeClr val="tx2"/>
                </a:solidFill>
              </a:defRPr>
            </a:lvl1pPr>
          </a:lstStyle>
          <a:p>
            <a:pPr algn="l"/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05572983"/>
      </p:ext>
    </p:extLst>
  </p:cSld>
  <p:clrMapOvr>
    <a:masterClrMapping/>
  </p:clrMapOvr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13377" y="313381"/>
            <a:ext cx="8346826" cy="8248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800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5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4130687930"/>
      </p:ext>
    </p:extLst>
  </p:cSld>
  <p:clrMapOvr>
    <a:masterClrMapping/>
  </p:clrMapOvr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Short text 4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350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ts val="135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800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449630404"/>
      </p:ext>
    </p:extLst>
  </p:cSld>
  <p:clrMapOvr>
    <a:masterClrMapping/>
  </p:clrMapOvr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ng text 5 –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350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31" y="1321112"/>
            <a:ext cx="3535685" cy="30381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  <a:solidFill>
            <a:schemeClr val="accent3"/>
          </a:solidFill>
          <a:ln>
            <a:noFill/>
          </a:ln>
        </p:spPr>
        <p:txBody>
          <a:bodyPr tIns="1692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11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800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486322758"/>
      </p:ext>
    </p:extLst>
  </p:cSld>
  <p:clrMapOvr>
    <a:masterClrMapping/>
  </p:clrMapOvr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ng text slide 6 –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350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31" y="1321112"/>
            <a:ext cx="3535685" cy="3038163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5"/>
          </p:nvPr>
        </p:nvSpPr>
        <p:spPr>
          <a:xfrm>
            <a:off x="5974331" y="2366682"/>
            <a:ext cx="1439297" cy="449646"/>
          </a:xfrm>
        </p:spPr>
        <p:txBody>
          <a:bodyPr anchor="b"/>
          <a:lstStyle>
            <a:lvl1pPr marL="0" indent="0">
              <a:buNone/>
              <a:defRPr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latshållare för text 9"/>
          <p:cNvSpPr>
            <a:spLocks noGrp="1"/>
          </p:cNvSpPr>
          <p:nvPr>
            <p:ph type="body" sz="quarter" idx="16"/>
          </p:nvPr>
        </p:nvSpPr>
        <p:spPr>
          <a:xfrm>
            <a:off x="5974331" y="2971116"/>
            <a:ext cx="1439297" cy="841375"/>
          </a:xfrm>
        </p:spPr>
        <p:txBody>
          <a:bodyPr anchor="t"/>
          <a:lstStyle>
            <a:lvl1pPr marL="0" indent="0">
              <a:lnSpc>
                <a:spcPts val="825"/>
              </a:lnSpc>
              <a:buNone/>
              <a:defRPr sz="675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latshållare för bild 4"/>
          <p:cNvSpPr>
            <a:spLocks noGrp="1"/>
          </p:cNvSpPr>
          <p:nvPr>
            <p:ph type="pic" sz="quarter" idx="19"/>
          </p:nvPr>
        </p:nvSpPr>
        <p:spPr>
          <a:xfrm>
            <a:off x="5908041" y="773981"/>
            <a:ext cx="1586230" cy="1569173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12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800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786369755"/>
      </p:ext>
    </p:extLst>
  </p:cSld>
  <p:clrMapOvr>
    <a:masterClrMapping/>
  </p:clrMapOvr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ng text 7 – diagram/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350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31" y="1321112"/>
            <a:ext cx="3535685" cy="30381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Platshållare för diagram 3"/>
          <p:cNvSpPr>
            <a:spLocks noGrp="1"/>
          </p:cNvSpPr>
          <p:nvPr>
            <p:ph type="chart" sz="quarter" idx="14"/>
          </p:nvPr>
        </p:nvSpPr>
        <p:spPr>
          <a:xfrm>
            <a:off x="4572000" y="0"/>
            <a:ext cx="4572000" cy="5143500"/>
          </a:xfrm>
        </p:spPr>
        <p:txBody>
          <a:bodyPr tIns="1800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chart</a:t>
            </a:r>
            <a:endParaRPr lang="sv-SE"/>
          </a:p>
        </p:txBody>
      </p:sp>
      <p:sp>
        <p:nvSpPr>
          <p:cNvPr id="10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800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708272899"/>
      </p:ext>
    </p:extLst>
  </p:cSld>
  <p:clrMapOvr>
    <a:masterClrMapping/>
  </p:clrMapOvr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5143500"/>
          </a:xfrm>
          <a:solidFill>
            <a:schemeClr val="accent3"/>
          </a:solidFill>
          <a:ln>
            <a:noFill/>
          </a:ln>
        </p:spPr>
        <p:txBody>
          <a:bodyPr tIns="1692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3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800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5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800080513"/>
      </p:ext>
    </p:extLst>
  </p:cSld>
  <p:clrMapOvr>
    <a:masterClrMapping/>
  </p:clrMapOvr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iagram 3"/>
          <p:cNvSpPr>
            <a:spLocks noGrp="1"/>
          </p:cNvSpPr>
          <p:nvPr>
            <p:ph type="chart" sz="quarter" idx="10"/>
          </p:nvPr>
        </p:nvSpPr>
        <p:spPr>
          <a:xfrm>
            <a:off x="0" y="0"/>
            <a:ext cx="9144000" cy="5143500"/>
          </a:xfrm>
        </p:spPr>
        <p:txBody>
          <a:bodyPr tIns="1296000">
            <a:norm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 dirty="0"/>
              <a:t>Click icon to add chart</a:t>
            </a:r>
            <a:endParaRPr lang="sv-SE"/>
          </a:p>
        </p:txBody>
      </p:sp>
      <p:sp>
        <p:nvSpPr>
          <p:cNvPr id="3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800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5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425772368"/>
      </p:ext>
    </p:extLst>
  </p:cSld>
  <p:clrMapOvr>
    <a:masterClrMapping/>
  </p:clrMapOvr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350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1749426" y="2967034"/>
            <a:ext cx="1414463" cy="1392245"/>
          </a:xfrm>
        </p:spPr>
        <p:txBody>
          <a:bodyPr/>
          <a:lstStyle>
            <a:lvl1pPr marL="0" indent="0">
              <a:lnSpc>
                <a:spcPts val="825"/>
              </a:lnSpc>
              <a:buNone/>
              <a:defRPr sz="675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tshållare för innehåll 2"/>
          <p:cNvSpPr>
            <a:spLocks noGrp="1"/>
          </p:cNvSpPr>
          <p:nvPr>
            <p:ph idx="14"/>
          </p:nvPr>
        </p:nvSpPr>
        <p:spPr>
          <a:xfrm>
            <a:off x="3851923" y="2967034"/>
            <a:ext cx="1427485" cy="1392245"/>
          </a:xfrm>
        </p:spPr>
        <p:txBody>
          <a:bodyPr/>
          <a:lstStyle>
            <a:lvl1pPr marL="0" indent="0">
              <a:lnSpc>
                <a:spcPts val="825"/>
              </a:lnSpc>
              <a:buNone/>
              <a:defRPr sz="675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latshållare för innehåll 2"/>
          <p:cNvSpPr>
            <a:spLocks noGrp="1"/>
          </p:cNvSpPr>
          <p:nvPr>
            <p:ph idx="15"/>
          </p:nvPr>
        </p:nvSpPr>
        <p:spPr>
          <a:xfrm>
            <a:off x="5983923" y="2967034"/>
            <a:ext cx="1427485" cy="1392245"/>
          </a:xfrm>
        </p:spPr>
        <p:txBody>
          <a:bodyPr/>
          <a:lstStyle>
            <a:lvl1pPr marL="0" indent="0">
              <a:lnSpc>
                <a:spcPts val="825"/>
              </a:lnSpc>
              <a:buNone/>
              <a:defRPr sz="675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latshållare för text 11"/>
          <p:cNvSpPr>
            <a:spLocks noGrp="1"/>
          </p:cNvSpPr>
          <p:nvPr>
            <p:ph type="body" sz="quarter" idx="16"/>
          </p:nvPr>
        </p:nvSpPr>
        <p:spPr>
          <a:xfrm>
            <a:off x="1749426" y="2630274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/>
          </p:nvPr>
        </p:nvSpPr>
        <p:spPr>
          <a:xfrm>
            <a:off x="3851923" y="2630274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/>
          </p:nvPr>
        </p:nvSpPr>
        <p:spPr>
          <a:xfrm>
            <a:off x="5988053" y="2630274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/>
          </p:nvPr>
        </p:nvSpPr>
        <p:spPr>
          <a:xfrm>
            <a:off x="1749426" y="784228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/>
          </p:nvPr>
        </p:nvSpPr>
        <p:spPr>
          <a:xfrm>
            <a:off x="3851923" y="784228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/>
          </p:nvPr>
        </p:nvSpPr>
        <p:spPr>
          <a:xfrm>
            <a:off x="5990434" y="784228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1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800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066837351"/>
      </p:ext>
    </p:extLst>
  </p:cSld>
  <p:clrMapOvr>
    <a:masterClrMapping/>
  </p:clrMapOvr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350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1749426" y="2967034"/>
            <a:ext cx="1414463" cy="1392245"/>
          </a:xfrm>
        </p:spPr>
        <p:txBody>
          <a:bodyPr/>
          <a:lstStyle>
            <a:lvl1pPr marL="0" indent="0">
              <a:lnSpc>
                <a:spcPts val="825"/>
              </a:lnSpc>
              <a:buNone/>
              <a:defRPr sz="675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tshållare för innehåll 2"/>
          <p:cNvSpPr>
            <a:spLocks noGrp="1"/>
          </p:cNvSpPr>
          <p:nvPr>
            <p:ph idx="14"/>
          </p:nvPr>
        </p:nvSpPr>
        <p:spPr>
          <a:xfrm>
            <a:off x="3851923" y="2967034"/>
            <a:ext cx="1427485" cy="1392245"/>
          </a:xfrm>
        </p:spPr>
        <p:txBody>
          <a:bodyPr/>
          <a:lstStyle>
            <a:lvl1pPr marL="0" indent="0">
              <a:lnSpc>
                <a:spcPts val="825"/>
              </a:lnSpc>
              <a:buNone/>
              <a:defRPr sz="675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latshållare för innehåll 2"/>
          <p:cNvSpPr>
            <a:spLocks noGrp="1"/>
          </p:cNvSpPr>
          <p:nvPr>
            <p:ph idx="15"/>
          </p:nvPr>
        </p:nvSpPr>
        <p:spPr>
          <a:xfrm>
            <a:off x="5983923" y="2967034"/>
            <a:ext cx="1427485" cy="1392245"/>
          </a:xfrm>
        </p:spPr>
        <p:txBody>
          <a:bodyPr/>
          <a:lstStyle>
            <a:lvl1pPr marL="0" indent="0">
              <a:lnSpc>
                <a:spcPts val="825"/>
              </a:lnSpc>
              <a:buNone/>
              <a:defRPr sz="675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latshållare för text 11"/>
          <p:cNvSpPr>
            <a:spLocks noGrp="1"/>
          </p:cNvSpPr>
          <p:nvPr>
            <p:ph type="body" sz="quarter" idx="16"/>
          </p:nvPr>
        </p:nvSpPr>
        <p:spPr>
          <a:xfrm>
            <a:off x="1749426" y="2630274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/>
          </p:nvPr>
        </p:nvSpPr>
        <p:spPr>
          <a:xfrm>
            <a:off x="3851923" y="2630274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/>
          </p:nvPr>
        </p:nvSpPr>
        <p:spPr>
          <a:xfrm>
            <a:off x="5988053" y="2630274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/>
          </p:nvPr>
        </p:nvSpPr>
        <p:spPr>
          <a:xfrm>
            <a:off x="1749426" y="784228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/>
          </p:nvPr>
        </p:nvSpPr>
        <p:spPr>
          <a:xfrm>
            <a:off x="3851923" y="784228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/>
          </p:nvPr>
        </p:nvSpPr>
        <p:spPr>
          <a:xfrm>
            <a:off x="5990434" y="784228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1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800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5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171179073"/>
      </p:ext>
    </p:extLst>
  </p:cSld>
  <p:clrMapOvr>
    <a:masterClrMapping/>
  </p:clrMapOvr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–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350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7" y="320303"/>
            <a:ext cx="3565808" cy="804489"/>
          </a:xfrm>
        </p:spPr>
        <p:txBody>
          <a:bodyPr/>
          <a:lstStyle>
            <a:lvl1pPr>
              <a:lnSpc>
                <a:spcPts val="1875"/>
              </a:lnSpc>
              <a:defRPr sz="2025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283135"/>
            <a:ext cx="3532188" cy="1333524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 Surname, Title</a:t>
            </a:r>
            <a:br>
              <a:rPr lang="en-US"/>
            </a:br>
            <a:r>
              <a:rPr lang="en-US"/>
              <a:t>email.adress@anticimex.se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/>
              <a:t>Adress</a:t>
            </a:r>
            <a:br>
              <a:rPr lang="en-US"/>
            </a:br>
            <a:r>
              <a:rPr lang="en-US"/>
              <a:t>City, Country</a:t>
            </a:r>
            <a:endParaRPr lang="sv-SE"/>
          </a:p>
        </p:txBody>
      </p:sp>
      <p:pic>
        <p:nvPicPr>
          <p:cNvPr id="12" name="Bildobjekt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852" y="4593008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062816"/>
      </p:ext>
    </p:extLst>
  </p:cSld>
  <p:clrMapOvr>
    <a:masterClrMapping/>
  </p:clrMapOvr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–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5143500"/>
          </a:xfrm>
          <a:solidFill>
            <a:schemeClr val="accent3"/>
          </a:solidFill>
          <a:ln>
            <a:noFill/>
          </a:ln>
        </p:spPr>
        <p:txBody>
          <a:bodyPr tIns="1908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7" y="320303"/>
            <a:ext cx="3565808" cy="804489"/>
          </a:xfrm>
        </p:spPr>
        <p:txBody>
          <a:bodyPr/>
          <a:lstStyle>
            <a:lvl1pPr>
              <a:lnSpc>
                <a:spcPts val="1875"/>
              </a:lnSpc>
              <a:defRPr sz="2025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283135"/>
            <a:ext cx="3532188" cy="1333524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 Surname, Title</a:t>
            </a:r>
            <a:br>
              <a:rPr lang="en-US"/>
            </a:br>
            <a:r>
              <a:rPr lang="en-US"/>
              <a:t>email.adress@anticimex.se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/>
              <a:t>Adress</a:t>
            </a:r>
            <a:br>
              <a:rPr lang="en-US"/>
            </a:br>
            <a:r>
              <a:rPr lang="en-US"/>
              <a:t>City, Country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95741068"/>
      </p:ext>
    </p:extLst>
  </p:cSld>
  <p:clrMapOvr>
    <a:masterClrMapping/>
  </p:clrMapOvr>
</p:sldLayout>
</file>

<file path=ppt/slideLayouts/slideLayout4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3249388"/>
      </p:ext>
    </p:extLst>
  </p:cSld>
  <p:clrMapOvr>
    <a:masterClrMapping/>
  </p:clrMapOvr>
</p:sldLayout>
</file>

<file path=ppt/slideLayouts/slideLayout4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1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7024" y="303215"/>
            <a:ext cx="8493125" cy="82867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Section title on one or two lines</a:t>
            </a:r>
            <a:endParaRPr lang="sv-SE"/>
          </a:p>
        </p:txBody>
      </p:sp>
      <p:sp>
        <p:nvSpPr>
          <p:cNvPr id="5" name="Platshållare för text 10">
            <a:extLst>
              <a:ext uri="{FF2B5EF4-FFF2-40B4-BE49-F238E27FC236}">
                <a16:creationId xmlns:a16="http://schemas.microsoft.com/office/drawing/2014/main" id="{66083C5F-22DA-420E-8F23-7431C49DE5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371979"/>
            <a:ext cx="4103688" cy="468313"/>
          </a:xfrm>
        </p:spPr>
        <p:txBody>
          <a:bodyPr anchor="b" anchorCtr="0">
            <a:noAutofit/>
          </a:bodyPr>
          <a:lstStyle>
            <a:lvl1pPr marL="0" indent="0">
              <a:buNone/>
              <a:defRPr sz="750"/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04844382"/>
      </p:ext>
    </p:extLst>
  </p:cSld>
  <p:clrMapOvr>
    <a:masterClrMapping/>
  </p:clrMapOvr>
</p:sldLayout>
</file>

<file path=ppt/slideLayouts/slideLayout4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314C222-33D0-4122-B9B9-CBE2F1015AC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7820980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3" imgH="354" progId="TCLayout.ActiveDocument.1">
                  <p:embed/>
                </p:oleObj>
              </mc:Choice>
              <mc:Fallback>
                <p:oleObj name="think-cell Slide" r:id="rId3" imgW="353" imgH="354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314C222-33D0-4122-B9B9-CBE2F1015AC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McK 2. Slide Title"/>
          <p:cNvSpPr>
            <a:spLocks noGrp="1"/>
          </p:cNvSpPr>
          <p:nvPr>
            <p:ph type="title"/>
          </p:nvPr>
        </p:nvSpPr>
        <p:spPr/>
        <p:txBody>
          <a:bodyPr vert="horz"/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94906861"/>
      </p:ext>
    </p:extLst>
  </p:cSld>
  <p:clrMapOvr>
    <a:masterClrMapping/>
  </p:clrMapOvr>
</p:sldLayout>
</file>

<file path=ppt/slideLayouts/slideLayout4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–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5" y="320301"/>
            <a:ext cx="3565808" cy="804489"/>
          </a:xfrm>
        </p:spPr>
        <p:txBody>
          <a:bodyPr/>
          <a:lstStyle>
            <a:lvl1pPr>
              <a:lnSpc>
                <a:spcPts val="33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/>
          </p:nvPr>
        </p:nvSpPr>
        <p:spPr>
          <a:xfrm>
            <a:off x="327025" y="1212203"/>
            <a:ext cx="3532188" cy="549362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Bildobjekt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5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534695"/>
      </p:ext>
    </p:extLst>
  </p:cSld>
  <p:clrMapOvr>
    <a:masterClrMapping/>
  </p:clrMapOvr>
</p:sldLayout>
</file>

<file path=ppt/slideLayouts/slideLayout4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–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5143500"/>
          </a:xfrm>
          <a:solidFill>
            <a:schemeClr val="accent3"/>
          </a:solidFill>
        </p:spPr>
        <p:txBody>
          <a:bodyPr tIns="1872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5" y="320301"/>
            <a:ext cx="3565808" cy="804489"/>
          </a:xfrm>
        </p:spPr>
        <p:txBody>
          <a:bodyPr/>
          <a:lstStyle>
            <a:lvl1pPr>
              <a:lnSpc>
                <a:spcPts val="33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/>
          </p:nvPr>
        </p:nvSpPr>
        <p:spPr>
          <a:xfrm>
            <a:off x="327025" y="1212202"/>
            <a:ext cx="3532188" cy="556085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Bildobjekt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5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807878"/>
      </p:ext>
    </p:extLst>
  </p:cSld>
  <p:clrMapOvr>
    <a:masterClrMapping/>
  </p:clrMapOvr>
</p:sldLayout>
</file>

<file path=ppt/slideLayouts/slideLayout4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Content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228600" indent="-228600"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sv-SE"/>
              <a:t>Chapter</a:t>
            </a:r>
          </a:p>
        </p:txBody>
      </p:sp>
      <p:sp>
        <p:nvSpPr>
          <p:cNvPr id="9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677179155"/>
      </p:ext>
    </p:extLst>
  </p:cSld>
  <p:clrMapOvr>
    <a:masterClrMapping/>
  </p:clrMapOvr>
</p:sldLayout>
</file>

<file path=ppt/slideLayouts/slideLayout4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hort tex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ct val="100000"/>
              </a:lnSpc>
              <a:buNone/>
              <a:defRPr sz="1600"/>
            </a:lvl1pPr>
            <a:lvl2pPr>
              <a:lnSpc>
                <a:spcPts val="1800"/>
              </a:lnSpc>
              <a:defRPr sz="1600"/>
            </a:lvl2pPr>
            <a:lvl3pPr>
              <a:lnSpc>
                <a:spcPts val="1800"/>
              </a:lnSpc>
              <a:defRPr sz="1600"/>
            </a:lvl3pPr>
            <a:lvl4pPr>
              <a:lnSpc>
                <a:spcPts val="1800"/>
              </a:lnSpc>
              <a:defRPr sz="1600"/>
            </a:lvl4pPr>
            <a:lvl5pPr>
              <a:lnSpc>
                <a:spcPts val="18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470338350"/>
      </p:ext>
    </p:extLst>
  </p:cSld>
  <p:clrMapOvr>
    <a:masterClrMapping/>
  </p:clrMapOvr>
</p:sldLayout>
</file>

<file path=ppt/slideLayouts/slideLayout4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hort text 2 –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400"/>
            </a:lvl2pPr>
            <a:lvl3pPr>
              <a:lnSpc>
                <a:spcPct val="100000"/>
              </a:lnSpc>
              <a:defRPr sz="14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55044098"/>
      </p:ext>
    </p:extLst>
  </p:cSld>
  <p:clrMapOvr>
    <a:masterClrMapping/>
  </p:clrMapOvr>
</p:sldLayout>
</file>

<file path=ppt/slideLayouts/slideLayout4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hort text 3 –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0" y="1321112"/>
            <a:ext cx="3551238" cy="3038163"/>
          </a:xfrm>
        </p:spPr>
        <p:txBody>
          <a:bodyPr/>
          <a:lstStyle>
            <a:lvl1pPr>
              <a:lnSpc>
                <a:spcPts val="1800"/>
              </a:lnSpc>
              <a:defRPr sz="1600"/>
            </a:lvl1pPr>
            <a:lvl2pPr>
              <a:lnSpc>
                <a:spcPts val="1800"/>
              </a:lnSpc>
              <a:defRPr sz="1400"/>
            </a:lvl2pPr>
            <a:lvl3pPr>
              <a:lnSpc>
                <a:spcPts val="1800"/>
              </a:lnSpc>
              <a:defRPr sz="1400"/>
            </a:lvl3pPr>
            <a:lvl4pPr>
              <a:lnSpc>
                <a:spcPts val="1800"/>
              </a:lnSpc>
              <a:defRPr sz="1400"/>
            </a:lvl4pPr>
            <a:lvl5pPr>
              <a:lnSpc>
                <a:spcPts val="18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3535685" cy="3038163"/>
          </a:xfrm>
        </p:spPr>
        <p:txBody>
          <a:bodyPr/>
          <a:lstStyle>
            <a:lvl1pPr>
              <a:lnSpc>
                <a:spcPts val="1800"/>
              </a:lnSpc>
              <a:defRPr sz="1600"/>
            </a:lvl1pPr>
            <a:lvl2pPr>
              <a:lnSpc>
                <a:spcPts val="1800"/>
              </a:lnSpc>
              <a:defRPr sz="1400"/>
            </a:lvl2pPr>
            <a:lvl3pPr>
              <a:lnSpc>
                <a:spcPts val="1800"/>
              </a:lnSpc>
              <a:defRPr sz="1400"/>
            </a:lvl3pPr>
            <a:lvl4pPr>
              <a:lnSpc>
                <a:spcPts val="1800"/>
              </a:lnSpc>
              <a:defRPr sz="1400"/>
            </a:lvl4pPr>
            <a:lvl5pPr>
              <a:lnSpc>
                <a:spcPts val="18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937704373"/>
      </p:ext>
    </p:extLst>
  </p:cSld>
  <p:clrMapOvr>
    <a:masterClrMapping/>
  </p:clrMapOvr>
</p:sldLayout>
</file>

<file path=ppt/slideLayouts/slideLayout4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rt text 3 –  1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13377" y="313377"/>
            <a:ext cx="8346826" cy="8248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8322931" cy="3038163"/>
          </a:xfrm>
        </p:spPr>
        <p:txBody>
          <a:bodyPr/>
          <a:lstStyle>
            <a:lvl1pPr>
              <a:lnSpc>
                <a:spcPts val="1800"/>
              </a:lnSpc>
              <a:defRPr sz="1600"/>
            </a:lvl1pPr>
            <a:lvl2pPr>
              <a:lnSpc>
                <a:spcPts val="1800"/>
              </a:lnSpc>
              <a:defRPr sz="1400"/>
            </a:lvl2pPr>
            <a:lvl3pPr>
              <a:lnSpc>
                <a:spcPts val="1800"/>
              </a:lnSpc>
              <a:defRPr sz="1400"/>
            </a:lvl3pPr>
            <a:lvl4pPr>
              <a:lnSpc>
                <a:spcPts val="1800"/>
              </a:lnSpc>
              <a:defRPr sz="1400"/>
            </a:lvl4pPr>
            <a:lvl5pPr>
              <a:lnSpc>
                <a:spcPts val="18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 algn="l"/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893136419"/>
      </p:ext>
    </p:extLst>
  </p:cSld>
  <p:clrMapOvr>
    <a:masterClrMapping/>
  </p:clrMapOvr>
</p:sldLayout>
</file>

<file path=ppt/slideLayouts/slideLayout4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13377" y="313377"/>
            <a:ext cx="8346826" cy="8248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65707387"/>
      </p:ext>
    </p:extLst>
  </p:cSld>
  <p:clrMapOvr>
    <a:masterClrMapping/>
  </p:clrMapOvr>
</p:sldLayout>
</file>

<file path=ppt/slideLayouts/slideLayout4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Short text 4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ts val="18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452237403"/>
      </p:ext>
    </p:extLst>
  </p:cSld>
  <p:clrMapOvr>
    <a:masterClrMapping/>
  </p:clrMapOvr>
</p:sldLayout>
</file>

<file path=ppt/slideLayouts/slideLayout4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ng text 5 –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3535685" cy="30381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  <a:solidFill>
            <a:schemeClr val="accent3"/>
          </a:solidFill>
          <a:ln>
            <a:noFill/>
          </a:ln>
        </p:spPr>
        <p:txBody>
          <a:bodyPr tIns="1692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1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4082714922"/>
      </p:ext>
    </p:extLst>
  </p:cSld>
  <p:clrMapOvr>
    <a:masterClrMapping/>
  </p:clrMapOvr>
</p:sldLayout>
</file>

<file path=ppt/slideLayouts/slideLayout4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ng text slide 6 –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3535685" cy="3038163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5"/>
          </p:nvPr>
        </p:nvSpPr>
        <p:spPr>
          <a:xfrm>
            <a:off x="5974328" y="2366682"/>
            <a:ext cx="1439297" cy="449646"/>
          </a:xfrm>
        </p:spPr>
        <p:txBody>
          <a:bodyPr anchor="b"/>
          <a:lstStyle>
            <a:lvl1pPr marL="0" indent="0">
              <a:buNone/>
              <a:defRPr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latshållare för text 9"/>
          <p:cNvSpPr>
            <a:spLocks noGrp="1"/>
          </p:cNvSpPr>
          <p:nvPr>
            <p:ph type="body" sz="quarter" idx="16"/>
          </p:nvPr>
        </p:nvSpPr>
        <p:spPr>
          <a:xfrm>
            <a:off x="5974328" y="2971112"/>
            <a:ext cx="1439297" cy="841375"/>
          </a:xfrm>
        </p:spPr>
        <p:txBody>
          <a:bodyPr anchor="t"/>
          <a:lstStyle>
            <a:lvl1pPr marL="0" indent="0">
              <a:lnSpc>
                <a:spcPts val="1100"/>
              </a:lnSpc>
              <a:buNone/>
              <a:defRPr sz="9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latshållare för bild 4"/>
          <p:cNvSpPr>
            <a:spLocks noGrp="1"/>
          </p:cNvSpPr>
          <p:nvPr>
            <p:ph type="pic" sz="quarter" idx="19"/>
          </p:nvPr>
        </p:nvSpPr>
        <p:spPr>
          <a:xfrm>
            <a:off x="5908040" y="773977"/>
            <a:ext cx="1586230" cy="1569173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2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620188332"/>
      </p:ext>
    </p:extLst>
  </p:cSld>
  <p:clrMapOvr>
    <a:masterClrMapping/>
  </p:clrMapOvr>
</p:sldLayout>
</file>

<file path=ppt/slideLayouts/slideLayout4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ng text 7 – diagram/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3535685" cy="30381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Platshållare för diagram 3"/>
          <p:cNvSpPr>
            <a:spLocks noGrp="1"/>
          </p:cNvSpPr>
          <p:nvPr>
            <p:ph type="chart" sz="quarter" idx="14"/>
          </p:nvPr>
        </p:nvSpPr>
        <p:spPr>
          <a:xfrm>
            <a:off x="4572000" y="0"/>
            <a:ext cx="4572000" cy="5143500"/>
          </a:xfrm>
        </p:spPr>
        <p:txBody>
          <a:bodyPr tIns="1800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chart</a:t>
            </a:r>
            <a:endParaRPr lang="sv-SE"/>
          </a:p>
        </p:txBody>
      </p:sp>
      <p:sp>
        <p:nvSpPr>
          <p:cNvPr id="10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311312062"/>
      </p:ext>
    </p:extLst>
  </p:cSld>
  <p:clrMapOvr>
    <a:masterClrMapping/>
  </p:clrMapOvr>
</p:sldLayout>
</file>

<file path=ppt/slideLayouts/slideLayout4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5143500"/>
          </a:xfrm>
          <a:solidFill>
            <a:schemeClr val="accent3"/>
          </a:solidFill>
          <a:ln>
            <a:noFill/>
          </a:ln>
        </p:spPr>
        <p:txBody>
          <a:bodyPr tIns="1692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3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351793619"/>
      </p:ext>
    </p:extLst>
  </p:cSld>
  <p:clrMapOvr>
    <a:masterClrMapping/>
  </p:clrMapOvr>
</p:sldLayout>
</file>

<file path=ppt/slideLayouts/slideLayout4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iagram 3"/>
          <p:cNvSpPr>
            <a:spLocks noGrp="1"/>
          </p:cNvSpPr>
          <p:nvPr>
            <p:ph type="chart" sz="quarter" idx="10"/>
          </p:nvPr>
        </p:nvSpPr>
        <p:spPr>
          <a:xfrm>
            <a:off x="0" y="0"/>
            <a:ext cx="9144000" cy="5143500"/>
          </a:xfrm>
        </p:spPr>
        <p:txBody>
          <a:bodyPr tIns="129600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icon to add chart</a:t>
            </a:r>
            <a:endParaRPr lang="sv-SE"/>
          </a:p>
        </p:txBody>
      </p:sp>
      <p:sp>
        <p:nvSpPr>
          <p:cNvPr id="3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656880460"/>
      </p:ext>
    </p:extLst>
  </p:cSld>
  <p:clrMapOvr>
    <a:masterClrMapping/>
  </p:clrMapOvr>
</p:sldLayout>
</file>

<file path=ppt/slideLayouts/slideLayout4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1749425" y="2967030"/>
            <a:ext cx="1414463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tshållare för innehåll 2"/>
          <p:cNvSpPr>
            <a:spLocks noGrp="1"/>
          </p:cNvSpPr>
          <p:nvPr>
            <p:ph idx="14"/>
          </p:nvPr>
        </p:nvSpPr>
        <p:spPr>
          <a:xfrm>
            <a:off x="3851920" y="2967030"/>
            <a:ext cx="1427485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latshållare för innehåll 2"/>
          <p:cNvSpPr>
            <a:spLocks noGrp="1"/>
          </p:cNvSpPr>
          <p:nvPr>
            <p:ph idx="15"/>
          </p:nvPr>
        </p:nvSpPr>
        <p:spPr>
          <a:xfrm>
            <a:off x="5983920" y="2967030"/>
            <a:ext cx="1427485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latshållare för text 11"/>
          <p:cNvSpPr>
            <a:spLocks noGrp="1"/>
          </p:cNvSpPr>
          <p:nvPr>
            <p:ph type="body" sz="quarter" idx="16"/>
          </p:nvPr>
        </p:nvSpPr>
        <p:spPr>
          <a:xfrm>
            <a:off x="1749425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/>
          </p:nvPr>
        </p:nvSpPr>
        <p:spPr>
          <a:xfrm>
            <a:off x="3851920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/>
          </p:nvPr>
        </p:nvSpPr>
        <p:spPr>
          <a:xfrm>
            <a:off x="5988050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/>
          </p:nvPr>
        </p:nvSpPr>
        <p:spPr>
          <a:xfrm>
            <a:off x="1749425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/>
          </p:nvPr>
        </p:nvSpPr>
        <p:spPr>
          <a:xfrm>
            <a:off x="3851920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/>
          </p:nvPr>
        </p:nvSpPr>
        <p:spPr>
          <a:xfrm>
            <a:off x="5990431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305988882"/>
      </p:ext>
    </p:extLst>
  </p:cSld>
  <p:clrMapOvr>
    <a:masterClrMapping/>
  </p:clrMapOvr>
</p:sldLayout>
</file>

<file path=ppt/slideLayouts/slideLayout4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1749425" y="2967030"/>
            <a:ext cx="1414463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tshållare för innehåll 2"/>
          <p:cNvSpPr>
            <a:spLocks noGrp="1"/>
          </p:cNvSpPr>
          <p:nvPr>
            <p:ph idx="14"/>
          </p:nvPr>
        </p:nvSpPr>
        <p:spPr>
          <a:xfrm>
            <a:off x="3851920" y="2967030"/>
            <a:ext cx="1427485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latshållare för innehåll 2"/>
          <p:cNvSpPr>
            <a:spLocks noGrp="1"/>
          </p:cNvSpPr>
          <p:nvPr>
            <p:ph idx="15"/>
          </p:nvPr>
        </p:nvSpPr>
        <p:spPr>
          <a:xfrm>
            <a:off x="5983920" y="2967030"/>
            <a:ext cx="1427485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latshållare för text 11"/>
          <p:cNvSpPr>
            <a:spLocks noGrp="1"/>
          </p:cNvSpPr>
          <p:nvPr>
            <p:ph type="body" sz="quarter" idx="16"/>
          </p:nvPr>
        </p:nvSpPr>
        <p:spPr>
          <a:xfrm>
            <a:off x="1749425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/>
          </p:nvPr>
        </p:nvSpPr>
        <p:spPr>
          <a:xfrm>
            <a:off x="3851920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/>
          </p:nvPr>
        </p:nvSpPr>
        <p:spPr>
          <a:xfrm>
            <a:off x="5988050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/>
          </p:nvPr>
        </p:nvSpPr>
        <p:spPr>
          <a:xfrm>
            <a:off x="1749425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/>
          </p:nvPr>
        </p:nvSpPr>
        <p:spPr>
          <a:xfrm>
            <a:off x="3851920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/>
          </p:nvPr>
        </p:nvSpPr>
        <p:spPr>
          <a:xfrm>
            <a:off x="5990431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946326787"/>
      </p:ext>
    </p:extLst>
  </p:cSld>
  <p:clrMapOvr>
    <a:masterClrMapping/>
  </p:clrMapOvr>
</p:sldLayout>
</file>

<file path=ppt/slideLayouts/slideLayout4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–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5" y="320301"/>
            <a:ext cx="3565808" cy="804489"/>
          </a:xfrm>
        </p:spPr>
        <p:txBody>
          <a:bodyPr/>
          <a:lstStyle>
            <a:lvl1pPr>
              <a:lnSpc>
                <a:spcPts val="2500"/>
              </a:lnSpc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283135"/>
            <a:ext cx="3532188" cy="1333524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 Surname, Title</a:t>
            </a:r>
            <a:br>
              <a:rPr lang="en-US"/>
            </a:br>
            <a:r>
              <a:rPr lang="en-US"/>
              <a:t>email.adress@anticimex.se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/>
              <a:t>Adress</a:t>
            </a:r>
            <a:br>
              <a:rPr lang="en-US"/>
            </a:br>
            <a:r>
              <a:rPr lang="en-US"/>
              <a:t>City, Country</a:t>
            </a:r>
            <a:endParaRPr lang="sv-SE"/>
          </a:p>
        </p:txBody>
      </p:sp>
      <p:pic>
        <p:nvPicPr>
          <p:cNvPr id="12" name="Bildobjekt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5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187436"/>
      </p:ext>
    </p:extLst>
  </p:cSld>
  <p:clrMapOvr>
    <a:masterClrMapping/>
  </p:clrMapOvr>
</p:sldLayout>
</file>

<file path=ppt/slideLayouts/slideLayout4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–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5143500"/>
          </a:xfrm>
          <a:solidFill>
            <a:schemeClr val="accent3"/>
          </a:solidFill>
          <a:ln>
            <a:noFill/>
          </a:ln>
        </p:spPr>
        <p:txBody>
          <a:bodyPr tIns="1908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5" y="320301"/>
            <a:ext cx="3565808" cy="804489"/>
          </a:xfrm>
        </p:spPr>
        <p:txBody>
          <a:bodyPr/>
          <a:lstStyle>
            <a:lvl1pPr>
              <a:lnSpc>
                <a:spcPts val="2500"/>
              </a:lnSpc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283135"/>
            <a:ext cx="3532188" cy="1333524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 Surname, Title</a:t>
            </a:r>
            <a:br>
              <a:rPr lang="en-US"/>
            </a:br>
            <a:r>
              <a:rPr lang="en-US"/>
              <a:t>email.adress@anticimex.se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/>
              <a:t>Adress</a:t>
            </a:r>
            <a:br>
              <a:rPr lang="en-US"/>
            </a:br>
            <a:r>
              <a:rPr lang="en-US"/>
              <a:t>City, Country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25246531"/>
      </p:ext>
    </p:extLst>
  </p:cSld>
  <p:clrMapOvr>
    <a:masterClrMapping/>
  </p:clrMapOvr>
</p:sldLayout>
</file>

<file path=ppt/slideLayouts/slideLayout4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–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5" y="320301"/>
            <a:ext cx="3565808" cy="804489"/>
          </a:xfrm>
        </p:spPr>
        <p:txBody>
          <a:bodyPr/>
          <a:lstStyle>
            <a:lvl1pPr>
              <a:lnSpc>
                <a:spcPts val="33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/>
          </p:nvPr>
        </p:nvSpPr>
        <p:spPr>
          <a:xfrm>
            <a:off x="327025" y="1212203"/>
            <a:ext cx="3532188" cy="549362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pic>
        <p:nvPicPr>
          <p:cNvPr id="12" name="Bildobjekt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5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003593"/>
      </p:ext>
    </p:extLst>
  </p:cSld>
  <p:clrMapOvr>
    <a:masterClrMapping/>
  </p:clrMapOvr>
</p:sldLayout>
</file>

<file path=ppt/slideLayouts/slideLayout4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–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5143500"/>
          </a:xfrm>
          <a:solidFill>
            <a:schemeClr val="accent3"/>
          </a:solidFill>
        </p:spPr>
        <p:txBody>
          <a:bodyPr tIns="1872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5" y="320301"/>
            <a:ext cx="3565808" cy="804489"/>
          </a:xfrm>
        </p:spPr>
        <p:txBody>
          <a:bodyPr/>
          <a:lstStyle>
            <a:lvl1pPr>
              <a:lnSpc>
                <a:spcPts val="33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/>
          </p:nvPr>
        </p:nvSpPr>
        <p:spPr>
          <a:xfrm>
            <a:off x="327025" y="1212202"/>
            <a:ext cx="3532188" cy="556085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</p:spTree>
    <p:extLst>
      <p:ext uri="{BB962C8B-B14F-4D97-AF65-F5344CB8AC3E}">
        <p14:creationId xmlns:p14="http://schemas.microsoft.com/office/powerpoint/2010/main" val="376305786"/>
      </p:ext>
    </p:extLst>
  </p:cSld>
  <p:clrMapOvr>
    <a:masterClrMapping/>
  </p:clrMapOvr>
</p:sldLayout>
</file>

<file path=ppt/slideLayouts/slideLayout4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Content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228600" indent="-228600"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sv-SE"/>
              <a:t>Chapter</a:t>
            </a:r>
          </a:p>
        </p:txBody>
      </p:sp>
      <p:sp>
        <p:nvSpPr>
          <p:cNvPr id="9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909159441"/>
      </p:ext>
    </p:extLst>
  </p:cSld>
  <p:clrMapOvr>
    <a:masterClrMapping/>
  </p:clrMapOvr>
</p:sldLayout>
</file>

<file path=ppt/slideLayouts/slideLayout4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hort tex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ct val="100000"/>
              </a:lnSpc>
              <a:buNone/>
              <a:defRPr sz="1600"/>
            </a:lvl1pPr>
            <a:lvl2pPr>
              <a:lnSpc>
                <a:spcPts val="1800"/>
              </a:lnSpc>
              <a:defRPr sz="1600"/>
            </a:lvl2pPr>
            <a:lvl3pPr>
              <a:lnSpc>
                <a:spcPts val="1800"/>
              </a:lnSpc>
              <a:defRPr sz="1600"/>
            </a:lvl3pPr>
            <a:lvl4pPr>
              <a:lnSpc>
                <a:spcPts val="1800"/>
              </a:lnSpc>
              <a:defRPr sz="1600"/>
            </a:lvl4pPr>
            <a:lvl5pPr>
              <a:lnSpc>
                <a:spcPts val="1800"/>
              </a:lnSpc>
              <a:defRPr sz="1600"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677386297"/>
      </p:ext>
    </p:extLst>
  </p:cSld>
  <p:clrMapOvr>
    <a:masterClrMapping/>
  </p:clrMapOvr>
</p:sldLayout>
</file>

<file path=ppt/slideLayouts/slideLayout4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hort text 2 –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defRPr sz="1600"/>
            </a:lvl1pPr>
            <a:lvl2pPr>
              <a:lnSpc>
                <a:spcPct val="100000"/>
              </a:lnSpc>
              <a:defRPr sz="1400"/>
            </a:lvl2pPr>
            <a:lvl3pPr>
              <a:lnSpc>
                <a:spcPct val="100000"/>
              </a:lnSpc>
              <a:defRPr sz="14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sv-SE"/>
          </a:p>
        </p:txBody>
      </p:sp>
      <p:sp>
        <p:nvSpPr>
          <p:cNvPr id="5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716520420"/>
      </p:ext>
    </p:extLst>
  </p:cSld>
  <p:clrMapOvr>
    <a:masterClrMapping/>
  </p:clrMapOvr>
</p:sldLayout>
</file>

<file path=ppt/slideLayouts/slideLayout4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hort text 3 –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0" y="1321112"/>
            <a:ext cx="3551238" cy="3038163"/>
          </a:xfrm>
        </p:spPr>
        <p:txBody>
          <a:bodyPr/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400"/>
            </a:lvl2pPr>
            <a:lvl3pPr>
              <a:lnSpc>
                <a:spcPct val="100000"/>
              </a:lnSpc>
              <a:defRPr sz="14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3535685" cy="3038163"/>
          </a:xfrm>
        </p:spPr>
        <p:txBody>
          <a:bodyPr/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400"/>
            </a:lvl2pPr>
            <a:lvl3pPr>
              <a:lnSpc>
                <a:spcPct val="100000"/>
              </a:lnSpc>
              <a:defRPr sz="14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sv-SE"/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825311213"/>
      </p:ext>
    </p:extLst>
  </p:cSld>
  <p:clrMapOvr>
    <a:masterClrMapping/>
  </p:clrMapOvr>
</p:sldLayout>
</file>

<file path=ppt/slideLayouts/slideLayout4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rt text 3 –  1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13377" y="313377"/>
            <a:ext cx="8346826" cy="824861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8322931" cy="3038163"/>
          </a:xfr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defRPr sz="1600"/>
            </a:lvl1pPr>
            <a:lvl2pPr>
              <a:lnSpc>
                <a:spcPct val="100000"/>
              </a:lnSpc>
              <a:defRPr sz="1400"/>
            </a:lvl2pPr>
            <a:lvl3pPr>
              <a:lnSpc>
                <a:spcPct val="100000"/>
              </a:lnSpc>
              <a:defRPr sz="14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sv-SE"/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 algn="l"/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353579263"/>
      </p:ext>
    </p:extLst>
  </p:cSld>
  <p:clrMapOvr>
    <a:masterClrMapping/>
  </p:clrMapOvr>
</p:sldLayout>
</file>

<file path=ppt/slideLayouts/slideLayout4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13377" y="313377"/>
            <a:ext cx="8346826" cy="824861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sv-SE"/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203817204"/>
      </p:ext>
    </p:extLst>
  </p:cSld>
  <p:clrMapOvr>
    <a:masterClrMapping/>
  </p:clrMapOvr>
</p:sldLayout>
</file>

<file path=ppt/slideLayouts/slideLayout4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Short text 4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ts val="18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803928388"/>
      </p:ext>
    </p:extLst>
  </p:cSld>
  <p:clrMapOvr>
    <a:masterClrMapping/>
  </p:clrMapOvr>
</p:sldLayout>
</file>

<file path=ppt/slideLayouts/slideLayout4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ng text 5 –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3535685" cy="3038163"/>
          </a:xfrm>
        </p:spPr>
        <p:txBody>
          <a:bodyPr/>
          <a:lstStyle>
            <a:lvl1pPr>
              <a:spcBef>
                <a:spcPts val="600"/>
              </a:spcBef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sv-SE"/>
          </a:p>
        </p:txBody>
      </p:sp>
      <p:sp>
        <p:nvSpPr>
          <p:cNvPr id="5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  <a:solidFill>
            <a:schemeClr val="accent3"/>
          </a:solidFill>
          <a:ln>
            <a:noFill/>
          </a:ln>
        </p:spPr>
        <p:txBody>
          <a:bodyPr tIns="1692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sv-SE"/>
          </a:p>
        </p:txBody>
      </p:sp>
      <p:sp>
        <p:nvSpPr>
          <p:cNvPr id="11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906084150"/>
      </p:ext>
    </p:extLst>
  </p:cSld>
  <p:clrMapOvr>
    <a:masterClrMapping/>
  </p:clrMapOvr>
</p:sldLayout>
</file>

<file path=ppt/slideLayouts/slideLayout4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ng text slide 6 –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3535685" cy="3038163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5"/>
          </p:nvPr>
        </p:nvSpPr>
        <p:spPr>
          <a:xfrm>
            <a:off x="5974328" y="2366682"/>
            <a:ext cx="1508960" cy="449646"/>
          </a:xfrm>
        </p:spPr>
        <p:txBody>
          <a:bodyPr anchor="b"/>
          <a:lstStyle>
            <a:lvl1pPr marL="0" indent="0">
              <a:buNone/>
              <a:defRPr b="1"/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1" name="Platshållare för text 9"/>
          <p:cNvSpPr>
            <a:spLocks noGrp="1"/>
          </p:cNvSpPr>
          <p:nvPr>
            <p:ph type="body" sz="quarter" idx="16"/>
          </p:nvPr>
        </p:nvSpPr>
        <p:spPr>
          <a:xfrm>
            <a:off x="5974328" y="2971112"/>
            <a:ext cx="1439297" cy="841375"/>
          </a:xfrm>
        </p:spPr>
        <p:txBody>
          <a:bodyPr anchor="t"/>
          <a:lstStyle>
            <a:lvl1pPr marL="0" indent="0">
              <a:lnSpc>
                <a:spcPts val="1100"/>
              </a:lnSpc>
              <a:buNone/>
              <a:defRPr sz="900" b="0"/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3" name="Platshållare för bild 4"/>
          <p:cNvSpPr>
            <a:spLocks noGrp="1"/>
          </p:cNvSpPr>
          <p:nvPr>
            <p:ph type="pic" sz="quarter" idx="19"/>
          </p:nvPr>
        </p:nvSpPr>
        <p:spPr>
          <a:xfrm>
            <a:off x="5908040" y="773977"/>
            <a:ext cx="1586230" cy="1569173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sv-SE"/>
          </a:p>
        </p:txBody>
      </p:sp>
      <p:sp>
        <p:nvSpPr>
          <p:cNvPr id="12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783947349"/>
      </p:ext>
    </p:extLst>
  </p:cSld>
  <p:clrMapOvr>
    <a:masterClrMapping/>
  </p:clrMapOvr>
</p:sldLayout>
</file>

<file path=ppt/slideLayouts/slideLayout4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ng text 7 – diagram/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3535685" cy="3038163"/>
          </a:xfrm>
        </p:spPr>
        <p:txBody>
          <a:bodyPr/>
          <a:lstStyle>
            <a:lvl1pPr>
              <a:spcBef>
                <a:spcPts val="600"/>
              </a:spcBef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sv-SE"/>
          </a:p>
        </p:txBody>
      </p:sp>
      <p:sp>
        <p:nvSpPr>
          <p:cNvPr id="4" name="Platshållare för diagram 3"/>
          <p:cNvSpPr>
            <a:spLocks noGrp="1"/>
          </p:cNvSpPr>
          <p:nvPr>
            <p:ph type="chart" sz="quarter" idx="14"/>
          </p:nvPr>
        </p:nvSpPr>
        <p:spPr>
          <a:xfrm>
            <a:off x="4572000" y="0"/>
            <a:ext cx="4572000" cy="5143500"/>
          </a:xfrm>
        </p:spPr>
        <p:txBody>
          <a:bodyPr tIns="1800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da-DK"/>
              <a:t>Klik på ikonet for at tilføje et diagram</a:t>
            </a:r>
            <a:endParaRPr lang="sv-SE"/>
          </a:p>
        </p:txBody>
      </p:sp>
      <p:sp>
        <p:nvSpPr>
          <p:cNvPr id="10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4187786274"/>
      </p:ext>
    </p:extLst>
  </p:cSld>
  <p:clrMapOvr>
    <a:masterClrMapping/>
  </p:clrMapOvr>
</p:sldLayout>
</file>

<file path=ppt/slideLayouts/slideLayout4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5143500"/>
          </a:xfrm>
          <a:solidFill>
            <a:schemeClr val="accent3"/>
          </a:solidFill>
          <a:ln>
            <a:noFill/>
          </a:ln>
        </p:spPr>
        <p:txBody>
          <a:bodyPr tIns="1692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sv-SE"/>
          </a:p>
        </p:txBody>
      </p:sp>
      <p:sp>
        <p:nvSpPr>
          <p:cNvPr id="3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4278556625"/>
      </p:ext>
    </p:extLst>
  </p:cSld>
  <p:clrMapOvr>
    <a:masterClrMapping/>
  </p:clrMapOvr>
</p:sldLayout>
</file>

<file path=ppt/slideLayouts/slideLayout4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iagram 3"/>
          <p:cNvSpPr>
            <a:spLocks noGrp="1"/>
          </p:cNvSpPr>
          <p:nvPr>
            <p:ph type="chart" sz="quarter" idx="10"/>
          </p:nvPr>
        </p:nvSpPr>
        <p:spPr>
          <a:xfrm>
            <a:off x="0" y="0"/>
            <a:ext cx="9144000" cy="5143500"/>
          </a:xfrm>
        </p:spPr>
        <p:txBody>
          <a:bodyPr tIns="129600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da-DK"/>
              <a:t>Klik på ikonet for at tilføje et diagram</a:t>
            </a:r>
            <a:endParaRPr lang="sv-SE"/>
          </a:p>
        </p:txBody>
      </p:sp>
      <p:sp>
        <p:nvSpPr>
          <p:cNvPr id="3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264666369"/>
      </p:ext>
    </p:extLst>
  </p:cSld>
  <p:clrMapOvr>
    <a:masterClrMapping/>
  </p:clrMapOvr>
</p:sldLayout>
</file>

<file path=ppt/slideLayouts/slideLayout4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1749425" y="2967030"/>
            <a:ext cx="1414463" cy="1392245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0" name="Platshållare för innehåll 2"/>
          <p:cNvSpPr>
            <a:spLocks noGrp="1"/>
          </p:cNvSpPr>
          <p:nvPr>
            <p:ph idx="14"/>
          </p:nvPr>
        </p:nvSpPr>
        <p:spPr>
          <a:xfrm>
            <a:off x="3851920" y="2967030"/>
            <a:ext cx="1427485" cy="1392245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1" name="Platshållare för innehåll 2"/>
          <p:cNvSpPr>
            <a:spLocks noGrp="1"/>
          </p:cNvSpPr>
          <p:nvPr>
            <p:ph idx="15"/>
          </p:nvPr>
        </p:nvSpPr>
        <p:spPr>
          <a:xfrm>
            <a:off x="5983920" y="2967030"/>
            <a:ext cx="1427485" cy="1392245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2" name="Platshållare för text 11"/>
          <p:cNvSpPr>
            <a:spLocks noGrp="1"/>
          </p:cNvSpPr>
          <p:nvPr>
            <p:ph type="body" sz="quarter" idx="16"/>
          </p:nvPr>
        </p:nvSpPr>
        <p:spPr>
          <a:xfrm>
            <a:off x="1749425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/>
          </p:nvPr>
        </p:nvSpPr>
        <p:spPr>
          <a:xfrm>
            <a:off x="3851920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/>
          </p:nvPr>
        </p:nvSpPr>
        <p:spPr>
          <a:xfrm>
            <a:off x="5988050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/>
          </p:nvPr>
        </p:nvSpPr>
        <p:spPr>
          <a:xfrm>
            <a:off x="1749425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sv-SE"/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/>
          </p:nvPr>
        </p:nvSpPr>
        <p:spPr>
          <a:xfrm>
            <a:off x="3851920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sv-SE"/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/>
          </p:nvPr>
        </p:nvSpPr>
        <p:spPr>
          <a:xfrm>
            <a:off x="5990431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sv-SE"/>
          </a:p>
        </p:txBody>
      </p:sp>
      <p:sp>
        <p:nvSpPr>
          <p:cNvPr id="1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644919488"/>
      </p:ext>
    </p:extLst>
  </p:cSld>
  <p:clrMapOvr>
    <a:masterClrMapping/>
  </p:clrMapOvr>
</p:sldLayout>
</file>

<file path=ppt/slideLayouts/slideLayout4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1749425" y="2967030"/>
            <a:ext cx="1414463" cy="1392245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0" name="Platshållare för innehåll 2"/>
          <p:cNvSpPr>
            <a:spLocks noGrp="1"/>
          </p:cNvSpPr>
          <p:nvPr>
            <p:ph idx="14"/>
          </p:nvPr>
        </p:nvSpPr>
        <p:spPr>
          <a:xfrm>
            <a:off x="3851920" y="2967030"/>
            <a:ext cx="1427485" cy="1392245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1" name="Platshållare för innehåll 2"/>
          <p:cNvSpPr>
            <a:spLocks noGrp="1"/>
          </p:cNvSpPr>
          <p:nvPr>
            <p:ph idx="15"/>
          </p:nvPr>
        </p:nvSpPr>
        <p:spPr>
          <a:xfrm>
            <a:off x="5983920" y="2967030"/>
            <a:ext cx="1427485" cy="1392245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2" name="Platshållare för text 11"/>
          <p:cNvSpPr>
            <a:spLocks noGrp="1"/>
          </p:cNvSpPr>
          <p:nvPr>
            <p:ph type="body" sz="quarter" idx="16"/>
          </p:nvPr>
        </p:nvSpPr>
        <p:spPr>
          <a:xfrm>
            <a:off x="1749425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/>
          </p:nvPr>
        </p:nvSpPr>
        <p:spPr>
          <a:xfrm>
            <a:off x="3851920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/>
          </p:nvPr>
        </p:nvSpPr>
        <p:spPr>
          <a:xfrm>
            <a:off x="5988050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/>
          </p:nvPr>
        </p:nvSpPr>
        <p:spPr>
          <a:xfrm>
            <a:off x="1749425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sv-SE"/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/>
          </p:nvPr>
        </p:nvSpPr>
        <p:spPr>
          <a:xfrm>
            <a:off x="3851920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sv-SE"/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/>
          </p:nvPr>
        </p:nvSpPr>
        <p:spPr>
          <a:xfrm>
            <a:off x="5990431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sv-SE"/>
          </a:p>
        </p:txBody>
      </p:sp>
      <p:sp>
        <p:nvSpPr>
          <p:cNvPr id="1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973089343"/>
      </p:ext>
    </p:extLst>
  </p:cSld>
  <p:clrMapOvr>
    <a:masterClrMapping/>
  </p:clrMapOvr>
</p:sldLayout>
</file>

<file path=ppt/slideLayouts/slideLayout4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–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5" y="320301"/>
            <a:ext cx="3565808" cy="804489"/>
          </a:xfrm>
        </p:spPr>
        <p:txBody>
          <a:bodyPr/>
          <a:lstStyle>
            <a:lvl1pPr>
              <a:lnSpc>
                <a:spcPts val="2500"/>
              </a:lnSpc>
              <a:defRPr sz="2700">
                <a:solidFill>
                  <a:schemeClr val="bg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283135"/>
            <a:ext cx="3532188" cy="1333524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 Surname, Title</a:t>
            </a:r>
            <a:br>
              <a:rPr lang="en-US"/>
            </a:br>
            <a:r>
              <a:rPr lang="en-US"/>
              <a:t>email.adress@anticimex.se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/>
              <a:t>Adress</a:t>
            </a:r>
            <a:br>
              <a:rPr lang="en-US"/>
            </a:br>
            <a:r>
              <a:rPr lang="en-US"/>
              <a:t>City, Country</a:t>
            </a:r>
            <a:endParaRPr lang="sv-SE"/>
          </a:p>
        </p:txBody>
      </p:sp>
      <p:pic>
        <p:nvPicPr>
          <p:cNvPr id="12" name="Bildobjekt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5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452221"/>
      </p:ext>
    </p:extLst>
  </p:cSld>
  <p:clrMapOvr>
    <a:masterClrMapping/>
  </p:clrMapOvr>
</p:sldLayout>
</file>

<file path=ppt/slideLayouts/slideLayout4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–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5143500"/>
          </a:xfrm>
          <a:solidFill>
            <a:schemeClr val="accent3"/>
          </a:solidFill>
          <a:ln>
            <a:noFill/>
          </a:ln>
        </p:spPr>
        <p:txBody>
          <a:bodyPr tIns="1908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5" y="320301"/>
            <a:ext cx="3565808" cy="804489"/>
          </a:xfrm>
        </p:spPr>
        <p:txBody>
          <a:bodyPr/>
          <a:lstStyle>
            <a:lvl1pPr>
              <a:lnSpc>
                <a:spcPts val="2500"/>
              </a:lnSpc>
              <a:defRPr sz="2700">
                <a:solidFill>
                  <a:schemeClr val="bg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283135"/>
            <a:ext cx="3532188" cy="1333524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 Surname, Title</a:t>
            </a:r>
            <a:br>
              <a:rPr lang="en-US"/>
            </a:br>
            <a:r>
              <a:rPr lang="en-US"/>
              <a:t>email.adress@anticimex.se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/>
              <a:t>Adress</a:t>
            </a:r>
            <a:br>
              <a:rPr lang="en-US"/>
            </a:br>
            <a:r>
              <a:rPr lang="en-US"/>
              <a:t>City, Country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37679848"/>
      </p:ext>
    </p:extLst>
  </p:cSld>
  <p:clrMapOvr>
    <a:masterClrMapping/>
  </p:clrMapOvr>
</p:sldLayout>
</file>

<file path=ppt/slideLayouts/slideLayout4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–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5" y="320301"/>
            <a:ext cx="3565808" cy="804489"/>
          </a:xfrm>
        </p:spPr>
        <p:txBody>
          <a:bodyPr/>
          <a:lstStyle>
            <a:lvl1pPr>
              <a:lnSpc>
                <a:spcPts val="33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/>
          </p:nvPr>
        </p:nvSpPr>
        <p:spPr>
          <a:xfrm>
            <a:off x="327025" y="1212203"/>
            <a:ext cx="3532188" cy="549362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Bildobjekt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5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913007"/>
      </p:ext>
    </p:extLst>
  </p:cSld>
  <p:clrMapOvr>
    <a:masterClrMapping/>
  </p:clrMapOvr>
</p:sldLayout>
</file>

<file path=ppt/slideLayouts/slideLayout4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–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5143500"/>
          </a:xfrm>
          <a:solidFill>
            <a:schemeClr val="accent3"/>
          </a:solidFill>
        </p:spPr>
        <p:txBody>
          <a:bodyPr tIns="1872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5" y="320301"/>
            <a:ext cx="3565808" cy="804489"/>
          </a:xfrm>
        </p:spPr>
        <p:txBody>
          <a:bodyPr/>
          <a:lstStyle>
            <a:lvl1pPr>
              <a:lnSpc>
                <a:spcPts val="33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/>
          </p:nvPr>
        </p:nvSpPr>
        <p:spPr>
          <a:xfrm>
            <a:off x="327025" y="1212202"/>
            <a:ext cx="3532188" cy="556085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Bildobjekt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5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790773"/>
      </p:ext>
    </p:extLst>
  </p:cSld>
  <p:clrMapOvr>
    <a:masterClrMapping/>
  </p:clrMapOvr>
</p:sldLayout>
</file>

<file path=ppt/slideLayouts/slideLayout4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Content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228600" indent="-228600"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sv-SE"/>
              <a:t>Chapter</a:t>
            </a:r>
          </a:p>
        </p:txBody>
      </p:sp>
      <p:sp>
        <p:nvSpPr>
          <p:cNvPr id="9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829415118"/>
      </p:ext>
    </p:extLst>
  </p:cSld>
  <p:clrMapOvr>
    <a:masterClrMapping/>
  </p:clrMapOvr>
</p:sldLayout>
</file>

<file path=ppt/slideLayouts/slideLayout4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hort tex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ct val="100000"/>
              </a:lnSpc>
              <a:buNone/>
              <a:defRPr sz="1600"/>
            </a:lvl1pPr>
            <a:lvl2pPr>
              <a:lnSpc>
                <a:spcPts val="1800"/>
              </a:lnSpc>
              <a:defRPr sz="1600"/>
            </a:lvl2pPr>
            <a:lvl3pPr>
              <a:lnSpc>
                <a:spcPts val="1800"/>
              </a:lnSpc>
              <a:defRPr sz="1600"/>
            </a:lvl3pPr>
            <a:lvl4pPr>
              <a:lnSpc>
                <a:spcPts val="1800"/>
              </a:lnSpc>
              <a:defRPr sz="1600"/>
            </a:lvl4pPr>
            <a:lvl5pPr>
              <a:lnSpc>
                <a:spcPts val="18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477871540"/>
      </p:ext>
    </p:extLst>
  </p:cSld>
  <p:clrMapOvr>
    <a:masterClrMapping/>
  </p:clrMapOvr>
</p:sldLayout>
</file>

<file path=ppt/slideLayouts/slideLayout4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hort text 2 –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400"/>
            </a:lvl2pPr>
            <a:lvl3pPr>
              <a:lnSpc>
                <a:spcPct val="100000"/>
              </a:lnSpc>
              <a:defRPr sz="14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918490889"/>
      </p:ext>
    </p:extLst>
  </p:cSld>
  <p:clrMapOvr>
    <a:masterClrMapping/>
  </p:clrMapOvr>
</p:sldLayout>
</file>

<file path=ppt/slideLayouts/slideLayout4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hort text 3 –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0" y="1321112"/>
            <a:ext cx="3551238" cy="3038163"/>
          </a:xfrm>
        </p:spPr>
        <p:txBody>
          <a:bodyPr/>
          <a:lstStyle>
            <a:lvl1pPr>
              <a:lnSpc>
                <a:spcPts val="1800"/>
              </a:lnSpc>
              <a:defRPr sz="1600"/>
            </a:lvl1pPr>
            <a:lvl2pPr>
              <a:lnSpc>
                <a:spcPts val="1800"/>
              </a:lnSpc>
              <a:defRPr sz="1400"/>
            </a:lvl2pPr>
            <a:lvl3pPr>
              <a:lnSpc>
                <a:spcPts val="1800"/>
              </a:lnSpc>
              <a:defRPr sz="1400"/>
            </a:lvl3pPr>
            <a:lvl4pPr>
              <a:lnSpc>
                <a:spcPts val="1800"/>
              </a:lnSpc>
              <a:defRPr sz="1400"/>
            </a:lvl4pPr>
            <a:lvl5pPr>
              <a:lnSpc>
                <a:spcPts val="18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3535685" cy="3038163"/>
          </a:xfrm>
        </p:spPr>
        <p:txBody>
          <a:bodyPr/>
          <a:lstStyle>
            <a:lvl1pPr>
              <a:lnSpc>
                <a:spcPts val="1800"/>
              </a:lnSpc>
              <a:defRPr sz="1600"/>
            </a:lvl1pPr>
            <a:lvl2pPr>
              <a:lnSpc>
                <a:spcPts val="1800"/>
              </a:lnSpc>
              <a:defRPr sz="1400"/>
            </a:lvl2pPr>
            <a:lvl3pPr>
              <a:lnSpc>
                <a:spcPts val="1800"/>
              </a:lnSpc>
              <a:defRPr sz="1400"/>
            </a:lvl3pPr>
            <a:lvl4pPr>
              <a:lnSpc>
                <a:spcPts val="1800"/>
              </a:lnSpc>
              <a:defRPr sz="1400"/>
            </a:lvl4pPr>
            <a:lvl5pPr>
              <a:lnSpc>
                <a:spcPts val="18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851761267"/>
      </p:ext>
    </p:extLst>
  </p:cSld>
  <p:clrMapOvr>
    <a:masterClrMapping/>
  </p:clrMapOvr>
</p:sldLayout>
</file>

<file path=ppt/slideLayouts/slideLayout4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rt text 3 –  1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13377" y="313377"/>
            <a:ext cx="8346826" cy="8248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8322931" cy="3038163"/>
          </a:xfrm>
        </p:spPr>
        <p:txBody>
          <a:bodyPr/>
          <a:lstStyle>
            <a:lvl1pPr>
              <a:lnSpc>
                <a:spcPts val="1800"/>
              </a:lnSpc>
              <a:defRPr sz="1600"/>
            </a:lvl1pPr>
            <a:lvl2pPr>
              <a:lnSpc>
                <a:spcPts val="1800"/>
              </a:lnSpc>
              <a:defRPr sz="1400"/>
            </a:lvl2pPr>
            <a:lvl3pPr>
              <a:lnSpc>
                <a:spcPts val="1800"/>
              </a:lnSpc>
              <a:defRPr sz="1400"/>
            </a:lvl3pPr>
            <a:lvl4pPr>
              <a:lnSpc>
                <a:spcPts val="1800"/>
              </a:lnSpc>
              <a:defRPr sz="1400"/>
            </a:lvl4pPr>
            <a:lvl5pPr>
              <a:lnSpc>
                <a:spcPts val="18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 algn="l"/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406813546"/>
      </p:ext>
    </p:extLst>
  </p:cSld>
  <p:clrMapOvr>
    <a:masterClrMapping/>
  </p:clrMapOvr>
</p:sldLayout>
</file>

<file path=ppt/slideLayouts/slideLayout4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13377" y="313377"/>
            <a:ext cx="8346826" cy="8248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406988162"/>
      </p:ext>
    </p:extLst>
  </p:cSld>
  <p:clrMapOvr>
    <a:masterClrMapping/>
  </p:clrMapOvr>
</p:sldLayout>
</file>

<file path=ppt/slideLayouts/slideLayout4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Short text 4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ts val="18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50721867"/>
      </p:ext>
    </p:extLst>
  </p:cSld>
  <p:clrMapOvr>
    <a:masterClrMapping/>
  </p:clrMapOvr>
</p:sldLayout>
</file>

<file path=ppt/slideLayouts/slideLayout4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ng text 5 –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3535685" cy="30381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  <a:solidFill>
            <a:schemeClr val="accent3"/>
          </a:solidFill>
          <a:ln>
            <a:noFill/>
          </a:ln>
        </p:spPr>
        <p:txBody>
          <a:bodyPr tIns="1692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1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535350212"/>
      </p:ext>
    </p:extLst>
  </p:cSld>
  <p:clrMapOvr>
    <a:masterClrMapping/>
  </p:clrMapOvr>
</p:sldLayout>
</file>

<file path=ppt/slideLayouts/slideLayout4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ng text slide 6 –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3535685" cy="3038163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5"/>
          </p:nvPr>
        </p:nvSpPr>
        <p:spPr>
          <a:xfrm>
            <a:off x="5974328" y="2366682"/>
            <a:ext cx="1439297" cy="449646"/>
          </a:xfrm>
        </p:spPr>
        <p:txBody>
          <a:bodyPr anchor="b"/>
          <a:lstStyle>
            <a:lvl1pPr marL="0" indent="0">
              <a:buNone/>
              <a:defRPr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latshållare för text 9"/>
          <p:cNvSpPr>
            <a:spLocks noGrp="1"/>
          </p:cNvSpPr>
          <p:nvPr>
            <p:ph type="body" sz="quarter" idx="16"/>
          </p:nvPr>
        </p:nvSpPr>
        <p:spPr>
          <a:xfrm>
            <a:off x="5974328" y="2971112"/>
            <a:ext cx="1439297" cy="841375"/>
          </a:xfrm>
        </p:spPr>
        <p:txBody>
          <a:bodyPr anchor="t"/>
          <a:lstStyle>
            <a:lvl1pPr marL="0" indent="0">
              <a:lnSpc>
                <a:spcPts val="1100"/>
              </a:lnSpc>
              <a:buNone/>
              <a:defRPr sz="9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latshållare för bild 4"/>
          <p:cNvSpPr>
            <a:spLocks noGrp="1"/>
          </p:cNvSpPr>
          <p:nvPr>
            <p:ph type="pic" sz="quarter" idx="19"/>
          </p:nvPr>
        </p:nvSpPr>
        <p:spPr>
          <a:xfrm>
            <a:off x="5908040" y="773977"/>
            <a:ext cx="1586230" cy="1569173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2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59834622"/>
      </p:ext>
    </p:extLst>
  </p:cSld>
  <p:clrMapOvr>
    <a:masterClrMapping/>
  </p:clrMapOvr>
</p:sldLayout>
</file>

<file path=ppt/slideLayouts/slideLayout4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ng text 7 – diagram/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323528" y="1321112"/>
            <a:ext cx="3535685" cy="30381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Platshållare för diagram 3"/>
          <p:cNvSpPr>
            <a:spLocks noGrp="1"/>
          </p:cNvSpPr>
          <p:nvPr>
            <p:ph type="chart" sz="quarter" idx="14"/>
          </p:nvPr>
        </p:nvSpPr>
        <p:spPr>
          <a:xfrm>
            <a:off x="4572000" y="0"/>
            <a:ext cx="4572000" cy="5143500"/>
          </a:xfrm>
        </p:spPr>
        <p:txBody>
          <a:bodyPr tIns="1800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chart</a:t>
            </a:r>
            <a:endParaRPr lang="sv-SE"/>
          </a:p>
        </p:txBody>
      </p:sp>
      <p:sp>
        <p:nvSpPr>
          <p:cNvPr id="10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486312128"/>
      </p:ext>
    </p:extLst>
  </p:cSld>
  <p:clrMapOvr>
    <a:masterClrMapping/>
  </p:clrMapOvr>
</p:sldLayout>
</file>

<file path=ppt/slideLayouts/slideLayout4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5143500"/>
          </a:xfrm>
          <a:solidFill>
            <a:schemeClr val="accent3"/>
          </a:solidFill>
          <a:ln>
            <a:noFill/>
          </a:ln>
        </p:spPr>
        <p:txBody>
          <a:bodyPr tIns="1692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3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754026712"/>
      </p:ext>
    </p:extLst>
  </p:cSld>
  <p:clrMapOvr>
    <a:masterClrMapping/>
  </p:clrMapOvr>
</p:sldLayout>
</file>

<file path=ppt/slideLayouts/slideLayout4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iagram 3"/>
          <p:cNvSpPr>
            <a:spLocks noGrp="1"/>
          </p:cNvSpPr>
          <p:nvPr>
            <p:ph type="chart" sz="quarter" idx="10"/>
          </p:nvPr>
        </p:nvSpPr>
        <p:spPr>
          <a:xfrm>
            <a:off x="0" y="0"/>
            <a:ext cx="9144000" cy="5143500"/>
          </a:xfrm>
        </p:spPr>
        <p:txBody>
          <a:bodyPr tIns="129600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icon to add chart</a:t>
            </a:r>
            <a:endParaRPr lang="sv-SE"/>
          </a:p>
        </p:txBody>
      </p:sp>
      <p:sp>
        <p:nvSpPr>
          <p:cNvPr id="3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990937302"/>
      </p:ext>
    </p:extLst>
  </p:cSld>
  <p:clrMapOvr>
    <a:masterClrMapping/>
  </p:clrMapOvr>
</p:sldLayout>
</file>

<file path=ppt/slideLayouts/slideLayout4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1749425" y="2967030"/>
            <a:ext cx="1414463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tshållare för innehåll 2"/>
          <p:cNvSpPr>
            <a:spLocks noGrp="1"/>
          </p:cNvSpPr>
          <p:nvPr>
            <p:ph idx="14"/>
          </p:nvPr>
        </p:nvSpPr>
        <p:spPr>
          <a:xfrm>
            <a:off x="3851920" y="2967030"/>
            <a:ext cx="1427485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latshållare för innehåll 2"/>
          <p:cNvSpPr>
            <a:spLocks noGrp="1"/>
          </p:cNvSpPr>
          <p:nvPr>
            <p:ph idx="15"/>
          </p:nvPr>
        </p:nvSpPr>
        <p:spPr>
          <a:xfrm>
            <a:off x="5983920" y="2967030"/>
            <a:ext cx="1427485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latshållare för text 11"/>
          <p:cNvSpPr>
            <a:spLocks noGrp="1"/>
          </p:cNvSpPr>
          <p:nvPr>
            <p:ph type="body" sz="quarter" idx="16"/>
          </p:nvPr>
        </p:nvSpPr>
        <p:spPr>
          <a:xfrm>
            <a:off x="1749425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/>
          </p:nvPr>
        </p:nvSpPr>
        <p:spPr>
          <a:xfrm>
            <a:off x="3851920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/>
          </p:nvPr>
        </p:nvSpPr>
        <p:spPr>
          <a:xfrm>
            <a:off x="5988050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/>
          </p:nvPr>
        </p:nvSpPr>
        <p:spPr>
          <a:xfrm>
            <a:off x="1749425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/>
          </p:nvPr>
        </p:nvSpPr>
        <p:spPr>
          <a:xfrm>
            <a:off x="3851920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/>
          </p:nvPr>
        </p:nvSpPr>
        <p:spPr>
          <a:xfrm>
            <a:off x="5990431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453887279"/>
      </p:ext>
    </p:extLst>
  </p:cSld>
  <p:clrMapOvr>
    <a:masterClrMapping/>
  </p:clrMapOvr>
</p:sldLayout>
</file>

<file path=ppt/slideLayouts/slideLayout4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1749425" y="2967030"/>
            <a:ext cx="1414463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tshållare för innehåll 2"/>
          <p:cNvSpPr>
            <a:spLocks noGrp="1"/>
          </p:cNvSpPr>
          <p:nvPr>
            <p:ph idx="14"/>
          </p:nvPr>
        </p:nvSpPr>
        <p:spPr>
          <a:xfrm>
            <a:off x="3851920" y="2967030"/>
            <a:ext cx="1427485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latshållare för innehåll 2"/>
          <p:cNvSpPr>
            <a:spLocks noGrp="1"/>
          </p:cNvSpPr>
          <p:nvPr>
            <p:ph idx="15"/>
          </p:nvPr>
        </p:nvSpPr>
        <p:spPr>
          <a:xfrm>
            <a:off x="5983920" y="2967030"/>
            <a:ext cx="1427485" cy="1392245"/>
          </a:xfr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latshållare för text 11"/>
          <p:cNvSpPr>
            <a:spLocks noGrp="1"/>
          </p:cNvSpPr>
          <p:nvPr>
            <p:ph type="body" sz="quarter" idx="16"/>
          </p:nvPr>
        </p:nvSpPr>
        <p:spPr>
          <a:xfrm>
            <a:off x="1749425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latshållare för text 11"/>
          <p:cNvSpPr>
            <a:spLocks noGrp="1"/>
          </p:cNvSpPr>
          <p:nvPr>
            <p:ph type="body" sz="quarter" idx="17"/>
          </p:nvPr>
        </p:nvSpPr>
        <p:spPr>
          <a:xfrm>
            <a:off x="3851920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8"/>
          </p:nvPr>
        </p:nvSpPr>
        <p:spPr>
          <a:xfrm>
            <a:off x="5988050" y="2630271"/>
            <a:ext cx="1414463" cy="332386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latshållare för bild 4"/>
          <p:cNvSpPr>
            <a:spLocks noGrp="1"/>
          </p:cNvSpPr>
          <p:nvPr>
            <p:ph type="pic" sz="quarter" idx="19"/>
          </p:nvPr>
        </p:nvSpPr>
        <p:spPr>
          <a:xfrm>
            <a:off x="1749425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8" name="Platshållare för bild 4"/>
          <p:cNvSpPr>
            <a:spLocks noGrp="1"/>
          </p:cNvSpPr>
          <p:nvPr>
            <p:ph type="pic" sz="quarter" idx="20"/>
          </p:nvPr>
        </p:nvSpPr>
        <p:spPr>
          <a:xfrm>
            <a:off x="3851920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9" name="Platshållare för bild 4"/>
          <p:cNvSpPr>
            <a:spLocks noGrp="1"/>
          </p:cNvSpPr>
          <p:nvPr>
            <p:ph type="pic" sz="quarter" idx="21"/>
          </p:nvPr>
        </p:nvSpPr>
        <p:spPr>
          <a:xfrm>
            <a:off x="5990431" y="784225"/>
            <a:ext cx="1414463" cy="1424965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1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763359966"/>
      </p:ext>
    </p:extLst>
  </p:cSld>
  <p:clrMapOvr>
    <a:masterClrMapping/>
  </p:clrMapOvr>
</p:sldLayout>
</file>

<file path=ppt/slideLayouts/slideLayout4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–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5" y="320301"/>
            <a:ext cx="3565808" cy="804489"/>
          </a:xfrm>
        </p:spPr>
        <p:txBody>
          <a:bodyPr/>
          <a:lstStyle>
            <a:lvl1pPr>
              <a:lnSpc>
                <a:spcPts val="2500"/>
              </a:lnSpc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283135"/>
            <a:ext cx="3532188" cy="1333524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 Surname, Title</a:t>
            </a:r>
            <a:br>
              <a:rPr lang="en-US"/>
            </a:br>
            <a:r>
              <a:rPr lang="en-US"/>
              <a:t>email.adress@anticimex.se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/>
              <a:t>Adress</a:t>
            </a:r>
            <a:br>
              <a:rPr lang="en-US"/>
            </a:br>
            <a:r>
              <a:rPr lang="en-US"/>
              <a:t>City, Country</a:t>
            </a:r>
            <a:endParaRPr lang="sv-SE"/>
          </a:p>
        </p:txBody>
      </p:sp>
      <p:pic>
        <p:nvPicPr>
          <p:cNvPr id="12" name="Bildobjekt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593005"/>
            <a:ext cx="1612479" cy="2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820919"/>
      </p:ext>
    </p:extLst>
  </p:cSld>
  <p:clrMapOvr>
    <a:masterClrMapping/>
  </p:clrMapOvr>
</p:sldLayout>
</file>

<file path=ppt/slideLayouts/slideLayout4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–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 4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5143500"/>
          </a:xfrm>
          <a:solidFill>
            <a:schemeClr val="accent3"/>
          </a:solidFill>
          <a:ln>
            <a:noFill/>
          </a:ln>
        </p:spPr>
        <p:txBody>
          <a:bodyPr tIns="1908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3405" y="320301"/>
            <a:ext cx="3565808" cy="804489"/>
          </a:xfrm>
        </p:spPr>
        <p:txBody>
          <a:bodyPr/>
          <a:lstStyle>
            <a:lvl1pPr>
              <a:lnSpc>
                <a:spcPts val="2500"/>
              </a:lnSpc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283135"/>
            <a:ext cx="3532188" cy="1333524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 Surname, Title</a:t>
            </a:r>
            <a:br>
              <a:rPr lang="en-US"/>
            </a:br>
            <a:r>
              <a:rPr lang="en-US"/>
              <a:t>email.adress@anticimex.se</a:t>
            </a:r>
            <a:br>
              <a:rPr lang="en-US"/>
            </a:br>
            <a:r>
              <a:rPr lang="en-US"/>
              <a:t>+00 (0)123 45 67</a:t>
            </a:r>
            <a:br>
              <a:rPr lang="en-US"/>
            </a:br>
            <a:br>
              <a:rPr lang="en-US"/>
            </a:br>
            <a:r>
              <a:rPr lang="en-US"/>
              <a:t>Adress</a:t>
            </a:r>
            <a:br>
              <a:rPr lang="en-US"/>
            </a:br>
            <a:r>
              <a:rPr lang="en-US"/>
              <a:t>City, Country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45309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emf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35.xml"/><Relationship Id="rId26" Type="http://schemas.openxmlformats.org/officeDocument/2006/relationships/tags" Target="../tags/tag5.xml"/><Relationship Id="rId3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38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20" Type="http://schemas.openxmlformats.org/officeDocument/2006/relationships/slideLayout" Target="../slideLayouts/slideLayout37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24" Type="http://schemas.openxmlformats.org/officeDocument/2006/relationships/slideLayout" Target="../slideLayouts/slideLayout41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23" Type="http://schemas.openxmlformats.org/officeDocument/2006/relationships/slideLayout" Target="../slideLayouts/slideLayout40.xml"/><Relationship Id="rId28" Type="http://schemas.openxmlformats.org/officeDocument/2006/relationships/image" Target="../media/image4.emf"/><Relationship Id="rId10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36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Relationship Id="rId22" Type="http://schemas.openxmlformats.org/officeDocument/2006/relationships/slideLayout" Target="../slideLayouts/slideLayout39.xml"/><Relationship Id="rId27" Type="http://schemas.openxmlformats.org/officeDocument/2006/relationships/oleObject" Target="../embeddings/oleObject4.bin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slideLayout" Target="../slideLayouts/slideLayout54.xml"/><Relationship Id="rId18" Type="http://schemas.openxmlformats.org/officeDocument/2006/relationships/slideLayout" Target="../slideLayouts/slideLayout59.xml"/><Relationship Id="rId3" Type="http://schemas.openxmlformats.org/officeDocument/2006/relationships/slideLayout" Target="../slideLayouts/slideLayout44.xml"/><Relationship Id="rId21" Type="http://schemas.openxmlformats.org/officeDocument/2006/relationships/oleObject" Target="../embeddings/oleObject6.bin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17" Type="http://schemas.openxmlformats.org/officeDocument/2006/relationships/slideLayout" Target="../slideLayouts/slideLayout58.xml"/><Relationship Id="rId2" Type="http://schemas.openxmlformats.org/officeDocument/2006/relationships/slideLayout" Target="../slideLayouts/slideLayout43.xml"/><Relationship Id="rId16" Type="http://schemas.openxmlformats.org/officeDocument/2006/relationships/slideLayout" Target="../slideLayouts/slideLayout57.xml"/><Relationship Id="rId20" Type="http://schemas.openxmlformats.org/officeDocument/2006/relationships/tags" Target="../tags/tag8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5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51.xml"/><Relationship Id="rId19" Type="http://schemas.openxmlformats.org/officeDocument/2006/relationships/theme" Target="../theme/theme3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slideLayout" Target="../slideLayouts/slideLayout55.xml"/><Relationship Id="rId22" Type="http://schemas.openxmlformats.org/officeDocument/2006/relationships/image" Target="../media/image5.emf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18" Type="http://schemas.openxmlformats.org/officeDocument/2006/relationships/slideLayout" Target="../slideLayouts/slideLayout77.xml"/><Relationship Id="rId3" Type="http://schemas.openxmlformats.org/officeDocument/2006/relationships/slideLayout" Target="../slideLayouts/slideLayout62.xml"/><Relationship Id="rId21" Type="http://schemas.openxmlformats.org/officeDocument/2006/relationships/theme" Target="../theme/theme4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17" Type="http://schemas.openxmlformats.org/officeDocument/2006/relationships/slideLayout" Target="../slideLayouts/slideLayout76.xml"/><Relationship Id="rId25" Type="http://schemas.openxmlformats.org/officeDocument/2006/relationships/image" Target="../media/image6.emf"/><Relationship Id="rId2" Type="http://schemas.openxmlformats.org/officeDocument/2006/relationships/slideLayout" Target="../slideLayouts/slideLayout61.xml"/><Relationship Id="rId16" Type="http://schemas.openxmlformats.org/officeDocument/2006/relationships/slideLayout" Target="../slideLayouts/slideLayout75.xml"/><Relationship Id="rId20" Type="http://schemas.openxmlformats.org/officeDocument/2006/relationships/slideLayout" Target="../slideLayouts/slideLayout79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24" Type="http://schemas.openxmlformats.org/officeDocument/2006/relationships/oleObject" Target="../embeddings/oleObject7.bin"/><Relationship Id="rId5" Type="http://schemas.openxmlformats.org/officeDocument/2006/relationships/slideLayout" Target="../slideLayouts/slideLayout64.xml"/><Relationship Id="rId15" Type="http://schemas.openxmlformats.org/officeDocument/2006/relationships/slideLayout" Target="../slideLayouts/slideLayout74.xml"/><Relationship Id="rId23" Type="http://schemas.openxmlformats.org/officeDocument/2006/relationships/tags" Target="../tags/tag10.xml"/><Relationship Id="rId10" Type="http://schemas.openxmlformats.org/officeDocument/2006/relationships/slideLayout" Target="../slideLayouts/slideLayout69.xml"/><Relationship Id="rId19" Type="http://schemas.openxmlformats.org/officeDocument/2006/relationships/slideLayout" Target="../slideLayouts/slideLayout78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73.xml"/><Relationship Id="rId22" Type="http://schemas.openxmlformats.org/officeDocument/2006/relationships/tags" Target="../tags/tag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slideLayout" Target="../slideLayouts/slideLayout92.xml"/><Relationship Id="rId18" Type="http://schemas.openxmlformats.org/officeDocument/2006/relationships/slideLayout" Target="../slideLayouts/slideLayout97.xml"/><Relationship Id="rId3" Type="http://schemas.openxmlformats.org/officeDocument/2006/relationships/slideLayout" Target="../slideLayouts/slideLayout82.xml"/><Relationship Id="rId21" Type="http://schemas.openxmlformats.org/officeDocument/2006/relationships/tags" Target="../tags/tag13.xml"/><Relationship Id="rId7" Type="http://schemas.openxmlformats.org/officeDocument/2006/relationships/slideLayout" Target="../slideLayouts/slideLayout86.xml"/><Relationship Id="rId12" Type="http://schemas.openxmlformats.org/officeDocument/2006/relationships/slideLayout" Target="../slideLayouts/slideLayout91.xml"/><Relationship Id="rId17" Type="http://schemas.openxmlformats.org/officeDocument/2006/relationships/slideLayout" Target="../slideLayouts/slideLayout96.xml"/><Relationship Id="rId2" Type="http://schemas.openxmlformats.org/officeDocument/2006/relationships/slideLayout" Target="../slideLayouts/slideLayout81.xml"/><Relationship Id="rId16" Type="http://schemas.openxmlformats.org/officeDocument/2006/relationships/slideLayout" Target="../slideLayouts/slideLayout95.xml"/><Relationship Id="rId20" Type="http://schemas.openxmlformats.org/officeDocument/2006/relationships/theme" Target="../theme/theme5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5" Type="http://schemas.openxmlformats.org/officeDocument/2006/relationships/slideLayout" Target="../slideLayouts/slideLayout94.xml"/><Relationship Id="rId23" Type="http://schemas.openxmlformats.org/officeDocument/2006/relationships/image" Target="../media/image1.emf"/><Relationship Id="rId10" Type="http://schemas.openxmlformats.org/officeDocument/2006/relationships/slideLayout" Target="../slideLayouts/slideLayout89.xml"/><Relationship Id="rId19" Type="http://schemas.openxmlformats.org/officeDocument/2006/relationships/slideLayout" Target="../slideLayouts/slideLayout98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slideLayout" Target="../slideLayouts/slideLayout93.xml"/><Relationship Id="rId22" Type="http://schemas.openxmlformats.org/officeDocument/2006/relationships/oleObject" Target="../embeddings/oleObject9.bin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6.xml"/><Relationship Id="rId13" Type="http://schemas.openxmlformats.org/officeDocument/2006/relationships/slideLayout" Target="../slideLayouts/slideLayout111.xml"/><Relationship Id="rId18" Type="http://schemas.openxmlformats.org/officeDocument/2006/relationships/slideLayout" Target="../slideLayouts/slideLayout116.xml"/><Relationship Id="rId3" Type="http://schemas.openxmlformats.org/officeDocument/2006/relationships/slideLayout" Target="../slideLayouts/slideLayout101.xml"/><Relationship Id="rId21" Type="http://schemas.openxmlformats.org/officeDocument/2006/relationships/theme" Target="../theme/theme6.xml"/><Relationship Id="rId7" Type="http://schemas.openxmlformats.org/officeDocument/2006/relationships/slideLayout" Target="../slideLayouts/slideLayout105.xml"/><Relationship Id="rId12" Type="http://schemas.openxmlformats.org/officeDocument/2006/relationships/slideLayout" Target="../slideLayouts/slideLayout110.xml"/><Relationship Id="rId17" Type="http://schemas.openxmlformats.org/officeDocument/2006/relationships/slideLayout" Target="../slideLayouts/slideLayout115.xml"/><Relationship Id="rId2" Type="http://schemas.openxmlformats.org/officeDocument/2006/relationships/slideLayout" Target="../slideLayouts/slideLayout100.xml"/><Relationship Id="rId16" Type="http://schemas.openxmlformats.org/officeDocument/2006/relationships/slideLayout" Target="../slideLayouts/slideLayout114.xml"/><Relationship Id="rId20" Type="http://schemas.openxmlformats.org/officeDocument/2006/relationships/slideLayout" Target="../slideLayouts/slideLayout118.xml"/><Relationship Id="rId1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4.xml"/><Relationship Id="rId11" Type="http://schemas.openxmlformats.org/officeDocument/2006/relationships/slideLayout" Target="../slideLayouts/slideLayout109.xml"/><Relationship Id="rId24" Type="http://schemas.openxmlformats.org/officeDocument/2006/relationships/image" Target="../media/image6.emf"/><Relationship Id="rId5" Type="http://schemas.openxmlformats.org/officeDocument/2006/relationships/slideLayout" Target="../slideLayouts/slideLayout103.xml"/><Relationship Id="rId15" Type="http://schemas.openxmlformats.org/officeDocument/2006/relationships/slideLayout" Target="../slideLayouts/slideLayout113.xml"/><Relationship Id="rId23" Type="http://schemas.openxmlformats.org/officeDocument/2006/relationships/oleObject" Target="../embeddings/oleObject29.bin"/><Relationship Id="rId10" Type="http://schemas.openxmlformats.org/officeDocument/2006/relationships/slideLayout" Target="../slideLayouts/slideLayout108.xml"/><Relationship Id="rId19" Type="http://schemas.openxmlformats.org/officeDocument/2006/relationships/slideLayout" Target="../slideLayouts/slideLayout117.xml"/><Relationship Id="rId4" Type="http://schemas.openxmlformats.org/officeDocument/2006/relationships/slideLayout" Target="../slideLayouts/slideLayout102.xml"/><Relationship Id="rId9" Type="http://schemas.openxmlformats.org/officeDocument/2006/relationships/slideLayout" Target="../slideLayouts/slideLayout107.xml"/><Relationship Id="rId14" Type="http://schemas.openxmlformats.org/officeDocument/2006/relationships/slideLayout" Target="../slideLayouts/slideLayout112.xml"/><Relationship Id="rId22" Type="http://schemas.openxmlformats.org/officeDocument/2006/relationships/tags" Target="../tags/tag3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6.xml"/><Relationship Id="rId13" Type="http://schemas.openxmlformats.org/officeDocument/2006/relationships/slideLayout" Target="../slideLayouts/slideLayout131.xml"/><Relationship Id="rId18" Type="http://schemas.openxmlformats.org/officeDocument/2006/relationships/slideLayout" Target="../slideLayouts/slideLayout136.xml"/><Relationship Id="rId3" Type="http://schemas.openxmlformats.org/officeDocument/2006/relationships/slideLayout" Target="../slideLayouts/slideLayout121.xml"/><Relationship Id="rId21" Type="http://schemas.openxmlformats.org/officeDocument/2006/relationships/slideLayout" Target="../slideLayouts/slideLayout139.xml"/><Relationship Id="rId7" Type="http://schemas.openxmlformats.org/officeDocument/2006/relationships/slideLayout" Target="../slideLayouts/slideLayout125.xml"/><Relationship Id="rId12" Type="http://schemas.openxmlformats.org/officeDocument/2006/relationships/slideLayout" Target="../slideLayouts/slideLayout130.xml"/><Relationship Id="rId17" Type="http://schemas.openxmlformats.org/officeDocument/2006/relationships/slideLayout" Target="../slideLayouts/slideLayout135.xml"/><Relationship Id="rId25" Type="http://schemas.openxmlformats.org/officeDocument/2006/relationships/image" Target="../media/image5.emf"/><Relationship Id="rId2" Type="http://schemas.openxmlformats.org/officeDocument/2006/relationships/slideLayout" Target="../slideLayouts/slideLayout120.xml"/><Relationship Id="rId16" Type="http://schemas.openxmlformats.org/officeDocument/2006/relationships/slideLayout" Target="../slideLayouts/slideLayout134.xml"/><Relationship Id="rId20" Type="http://schemas.openxmlformats.org/officeDocument/2006/relationships/slideLayout" Target="../slideLayouts/slideLayout138.xml"/><Relationship Id="rId1" Type="http://schemas.openxmlformats.org/officeDocument/2006/relationships/slideLayout" Target="../slideLayouts/slideLayout119.xml"/><Relationship Id="rId6" Type="http://schemas.openxmlformats.org/officeDocument/2006/relationships/slideLayout" Target="../slideLayouts/slideLayout124.xml"/><Relationship Id="rId11" Type="http://schemas.openxmlformats.org/officeDocument/2006/relationships/slideLayout" Target="../slideLayouts/slideLayout129.xml"/><Relationship Id="rId24" Type="http://schemas.openxmlformats.org/officeDocument/2006/relationships/oleObject" Target="../embeddings/oleObject30.bin"/><Relationship Id="rId5" Type="http://schemas.openxmlformats.org/officeDocument/2006/relationships/slideLayout" Target="../slideLayouts/slideLayout123.xml"/><Relationship Id="rId15" Type="http://schemas.openxmlformats.org/officeDocument/2006/relationships/slideLayout" Target="../slideLayouts/slideLayout133.xml"/><Relationship Id="rId23" Type="http://schemas.openxmlformats.org/officeDocument/2006/relationships/tags" Target="../tags/tag34.xml"/><Relationship Id="rId10" Type="http://schemas.openxmlformats.org/officeDocument/2006/relationships/slideLayout" Target="../slideLayouts/slideLayout128.xml"/><Relationship Id="rId19" Type="http://schemas.openxmlformats.org/officeDocument/2006/relationships/slideLayout" Target="../slideLayouts/slideLayout137.xml"/><Relationship Id="rId4" Type="http://schemas.openxmlformats.org/officeDocument/2006/relationships/slideLayout" Target="../slideLayouts/slideLayout122.xml"/><Relationship Id="rId9" Type="http://schemas.openxmlformats.org/officeDocument/2006/relationships/slideLayout" Target="../slideLayouts/slideLayout127.xml"/><Relationship Id="rId14" Type="http://schemas.openxmlformats.org/officeDocument/2006/relationships/slideLayout" Target="../slideLayouts/slideLayout132.xml"/><Relationship Id="rId22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7.xml"/><Relationship Id="rId13" Type="http://schemas.openxmlformats.org/officeDocument/2006/relationships/slideLayout" Target="../slideLayouts/slideLayout152.xml"/><Relationship Id="rId18" Type="http://schemas.openxmlformats.org/officeDocument/2006/relationships/slideLayout" Target="../slideLayouts/slideLayout157.xml"/><Relationship Id="rId3" Type="http://schemas.openxmlformats.org/officeDocument/2006/relationships/slideLayout" Target="../slideLayouts/slideLayout142.xml"/><Relationship Id="rId21" Type="http://schemas.openxmlformats.org/officeDocument/2006/relationships/theme" Target="../theme/theme8.xml"/><Relationship Id="rId7" Type="http://schemas.openxmlformats.org/officeDocument/2006/relationships/slideLayout" Target="../slideLayouts/slideLayout146.xml"/><Relationship Id="rId12" Type="http://schemas.openxmlformats.org/officeDocument/2006/relationships/slideLayout" Target="../slideLayouts/slideLayout151.xml"/><Relationship Id="rId17" Type="http://schemas.openxmlformats.org/officeDocument/2006/relationships/slideLayout" Target="../slideLayouts/slideLayout156.xml"/><Relationship Id="rId2" Type="http://schemas.openxmlformats.org/officeDocument/2006/relationships/slideLayout" Target="../slideLayouts/slideLayout141.xml"/><Relationship Id="rId16" Type="http://schemas.openxmlformats.org/officeDocument/2006/relationships/slideLayout" Target="../slideLayouts/slideLayout155.xml"/><Relationship Id="rId20" Type="http://schemas.openxmlformats.org/officeDocument/2006/relationships/slideLayout" Target="../slideLayouts/slideLayout159.xml"/><Relationship Id="rId1" Type="http://schemas.openxmlformats.org/officeDocument/2006/relationships/slideLayout" Target="../slideLayouts/slideLayout140.xml"/><Relationship Id="rId6" Type="http://schemas.openxmlformats.org/officeDocument/2006/relationships/slideLayout" Target="../slideLayouts/slideLayout145.xml"/><Relationship Id="rId11" Type="http://schemas.openxmlformats.org/officeDocument/2006/relationships/slideLayout" Target="../slideLayouts/slideLayout150.xml"/><Relationship Id="rId24" Type="http://schemas.openxmlformats.org/officeDocument/2006/relationships/image" Target="../media/image1.emf"/><Relationship Id="rId5" Type="http://schemas.openxmlformats.org/officeDocument/2006/relationships/slideLayout" Target="../slideLayouts/slideLayout144.xml"/><Relationship Id="rId15" Type="http://schemas.openxmlformats.org/officeDocument/2006/relationships/slideLayout" Target="../slideLayouts/slideLayout154.xml"/><Relationship Id="rId23" Type="http://schemas.openxmlformats.org/officeDocument/2006/relationships/oleObject" Target="../embeddings/oleObject32.bin"/><Relationship Id="rId10" Type="http://schemas.openxmlformats.org/officeDocument/2006/relationships/slideLayout" Target="../slideLayouts/slideLayout149.xml"/><Relationship Id="rId19" Type="http://schemas.openxmlformats.org/officeDocument/2006/relationships/slideLayout" Target="../slideLayouts/slideLayout158.xml"/><Relationship Id="rId4" Type="http://schemas.openxmlformats.org/officeDocument/2006/relationships/slideLayout" Target="../slideLayouts/slideLayout143.xml"/><Relationship Id="rId9" Type="http://schemas.openxmlformats.org/officeDocument/2006/relationships/slideLayout" Target="../slideLayouts/slideLayout148.xml"/><Relationship Id="rId14" Type="http://schemas.openxmlformats.org/officeDocument/2006/relationships/slideLayout" Target="../slideLayouts/slideLayout153.xml"/><Relationship Id="rId22" Type="http://schemas.openxmlformats.org/officeDocument/2006/relationships/tags" Target="../tags/tag3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7.xml"/><Relationship Id="rId13" Type="http://schemas.openxmlformats.org/officeDocument/2006/relationships/slideLayout" Target="../slideLayouts/slideLayout172.xml"/><Relationship Id="rId18" Type="http://schemas.openxmlformats.org/officeDocument/2006/relationships/theme" Target="../theme/theme9.xml"/><Relationship Id="rId3" Type="http://schemas.openxmlformats.org/officeDocument/2006/relationships/slideLayout" Target="../slideLayouts/slideLayout162.xml"/><Relationship Id="rId21" Type="http://schemas.openxmlformats.org/officeDocument/2006/relationships/image" Target="../media/image1.emf"/><Relationship Id="rId7" Type="http://schemas.openxmlformats.org/officeDocument/2006/relationships/slideLayout" Target="../slideLayouts/slideLayout166.xml"/><Relationship Id="rId12" Type="http://schemas.openxmlformats.org/officeDocument/2006/relationships/slideLayout" Target="../slideLayouts/slideLayout171.xml"/><Relationship Id="rId17" Type="http://schemas.openxmlformats.org/officeDocument/2006/relationships/slideLayout" Target="../slideLayouts/slideLayout176.xml"/><Relationship Id="rId2" Type="http://schemas.openxmlformats.org/officeDocument/2006/relationships/slideLayout" Target="../slideLayouts/slideLayout161.xml"/><Relationship Id="rId16" Type="http://schemas.openxmlformats.org/officeDocument/2006/relationships/slideLayout" Target="../slideLayouts/slideLayout175.xml"/><Relationship Id="rId20" Type="http://schemas.openxmlformats.org/officeDocument/2006/relationships/oleObject" Target="../embeddings/oleObject36.bin"/><Relationship Id="rId1" Type="http://schemas.openxmlformats.org/officeDocument/2006/relationships/slideLayout" Target="../slideLayouts/slideLayout160.xml"/><Relationship Id="rId6" Type="http://schemas.openxmlformats.org/officeDocument/2006/relationships/slideLayout" Target="../slideLayouts/slideLayout165.xml"/><Relationship Id="rId11" Type="http://schemas.openxmlformats.org/officeDocument/2006/relationships/slideLayout" Target="../slideLayouts/slideLayout170.xml"/><Relationship Id="rId5" Type="http://schemas.openxmlformats.org/officeDocument/2006/relationships/slideLayout" Target="../slideLayouts/slideLayout164.xml"/><Relationship Id="rId15" Type="http://schemas.openxmlformats.org/officeDocument/2006/relationships/slideLayout" Target="../slideLayouts/slideLayout174.xml"/><Relationship Id="rId10" Type="http://schemas.openxmlformats.org/officeDocument/2006/relationships/slideLayout" Target="../slideLayouts/slideLayout169.xml"/><Relationship Id="rId19" Type="http://schemas.openxmlformats.org/officeDocument/2006/relationships/tags" Target="../tags/tag42.xml"/><Relationship Id="rId4" Type="http://schemas.openxmlformats.org/officeDocument/2006/relationships/slideLayout" Target="../slideLayouts/slideLayout163.xml"/><Relationship Id="rId9" Type="http://schemas.openxmlformats.org/officeDocument/2006/relationships/slideLayout" Target="../slideLayouts/slideLayout168.xml"/><Relationship Id="rId14" Type="http://schemas.openxmlformats.org/officeDocument/2006/relationships/slideLayout" Target="../slideLayouts/slideLayout173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slideLayout" Target="../slideLayouts/slideLayout189.xml"/><Relationship Id="rId18" Type="http://schemas.openxmlformats.org/officeDocument/2006/relationships/slideLayout" Target="../slideLayouts/slideLayout194.xml"/><Relationship Id="rId3" Type="http://schemas.openxmlformats.org/officeDocument/2006/relationships/slideLayout" Target="../slideLayouts/slideLayout179.xml"/><Relationship Id="rId21" Type="http://schemas.openxmlformats.org/officeDocument/2006/relationships/slideLayout" Target="../slideLayouts/slideLayout197.xml"/><Relationship Id="rId7" Type="http://schemas.openxmlformats.org/officeDocument/2006/relationships/slideLayout" Target="../slideLayouts/slideLayout183.xml"/><Relationship Id="rId12" Type="http://schemas.openxmlformats.org/officeDocument/2006/relationships/slideLayout" Target="../slideLayouts/slideLayout188.xml"/><Relationship Id="rId17" Type="http://schemas.openxmlformats.org/officeDocument/2006/relationships/slideLayout" Target="../slideLayouts/slideLayout193.xml"/><Relationship Id="rId25" Type="http://schemas.openxmlformats.org/officeDocument/2006/relationships/image" Target="../media/image5.emf"/><Relationship Id="rId2" Type="http://schemas.openxmlformats.org/officeDocument/2006/relationships/slideLayout" Target="../slideLayouts/slideLayout178.xml"/><Relationship Id="rId16" Type="http://schemas.openxmlformats.org/officeDocument/2006/relationships/slideLayout" Target="../slideLayouts/slideLayout192.xml"/><Relationship Id="rId20" Type="http://schemas.openxmlformats.org/officeDocument/2006/relationships/slideLayout" Target="../slideLayouts/slideLayout196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24" Type="http://schemas.openxmlformats.org/officeDocument/2006/relationships/oleObject" Target="../embeddings/oleObject54.bin"/><Relationship Id="rId5" Type="http://schemas.openxmlformats.org/officeDocument/2006/relationships/slideLayout" Target="../slideLayouts/slideLayout181.xml"/><Relationship Id="rId15" Type="http://schemas.openxmlformats.org/officeDocument/2006/relationships/slideLayout" Target="../slideLayouts/slideLayout191.xml"/><Relationship Id="rId23" Type="http://schemas.openxmlformats.org/officeDocument/2006/relationships/tags" Target="../tags/tag60.xml"/><Relationship Id="rId10" Type="http://schemas.openxmlformats.org/officeDocument/2006/relationships/slideLayout" Target="../slideLayouts/slideLayout186.xml"/><Relationship Id="rId19" Type="http://schemas.openxmlformats.org/officeDocument/2006/relationships/slideLayout" Target="../slideLayouts/slideLayout195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Relationship Id="rId14" Type="http://schemas.openxmlformats.org/officeDocument/2006/relationships/slideLayout" Target="../slideLayouts/slideLayout190.xml"/><Relationship Id="rId22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5.xml"/><Relationship Id="rId13" Type="http://schemas.openxmlformats.org/officeDocument/2006/relationships/slideLayout" Target="../slideLayouts/slideLayout210.xml"/><Relationship Id="rId18" Type="http://schemas.openxmlformats.org/officeDocument/2006/relationships/tags" Target="../tags/tag81.xml"/><Relationship Id="rId3" Type="http://schemas.openxmlformats.org/officeDocument/2006/relationships/slideLayout" Target="../slideLayouts/slideLayout200.xml"/><Relationship Id="rId7" Type="http://schemas.openxmlformats.org/officeDocument/2006/relationships/slideLayout" Target="../slideLayouts/slideLayout204.xml"/><Relationship Id="rId12" Type="http://schemas.openxmlformats.org/officeDocument/2006/relationships/slideLayout" Target="../slideLayouts/slideLayout209.xml"/><Relationship Id="rId17" Type="http://schemas.openxmlformats.org/officeDocument/2006/relationships/theme" Target="../theme/theme11.xml"/><Relationship Id="rId2" Type="http://schemas.openxmlformats.org/officeDocument/2006/relationships/slideLayout" Target="../slideLayouts/slideLayout199.xml"/><Relationship Id="rId16" Type="http://schemas.openxmlformats.org/officeDocument/2006/relationships/slideLayout" Target="../slideLayouts/slideLayout213.xml"/><Relationship Id="rId20" Type="http://schemas.openxmlformats.org/officeDocument/2006/relationships/image" Target="../media/image11.emf"/><Relationship Id="rId1" Type="http://schemas.openxmlformats.org/officeDocument/2006/relationships/slideLayout" Target="../slideLayouts/slideLayout198.xml"/><Relationship Id="rId6" Type="http://schemas.openxmlformats.org/officeDocument/2006/relationships/slideLayout" Target="../slideLayouts/slideLayout203.xml"/><Relationship Id="rId11" Type="http://schemas.openxmlformats.org/officeDocument/2006/relationships/slideLayout" Target="../slideLayouts/slideLayout208.xml"/><Relationship Id="rId5" Type="http://schemas.openxmlformats.org/officeDocument/2006/relationships/slideLayout" Target="../slideLayouts/slideLayout202.xml"/><Relationship Id="rId15" Type="http://schemas.openxmlformats.org/officeDocument/2006/relationships/slideLayout" Target="../slideLayouts/slideLayout212.xml"/><Relationship Id="rId10" Type="http://schemas.openxmlformats.org/officeDocument/2006/relationships/slideLayout" Target="../slideLayouts/slideLayout207.xml"/><Relationship Id="rId19" Type="http://schemas.openxmlformats.org/officeDocument/2006/relationships/oleObject" Target="../embeddings/oleObject75.bin"/><Relationship Id="rId4" Type="http://schemas.openxmlformats.org/officeDocument/2006/relationships/slideLayout" Target="../slideLayouts/slideLayout201.xml"/><Relationship Id="rId9" Type="http://schemas.openxmlformats.org/officeDocument/2006/relationships/slideLayout" Target="../slideLayouts/slideLayout206.xml"/><Relationship Id="rId14" Type="http://schemas.openxmlformats.org/officeDocument/2006/relationships/slideLayout" Target="../slideLayouts/slideLayout2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1.xml"/><Relationship Id="rId13" Type="http://schemas.openxmlformats.org/officeDocument/2006/relationships/slideLayout" Target="../slideLayouts/slideLayout226.xml"/><Relationship Id="rId18" Type="http://schemas.openxmlformats.org/officeDocument/2006/relationships/slideLayout" Target="../slideLayouts/slideLayout231.xml"/><Relationship Id="rId26" Type="http://schemas.openxmlformats.org/officeDocument/2006/relationships/image" Target="../media/image6.emf"/><Relationship Id="rId3" Type="http://schemas.openxmlformats.org/officeDocument/2006/relationships/slideLayout" Target="../slideLayouts/slideLayout216.xml"/><Relationship Id="rId21" Type="http://schemas.openxmlformats.org/officeDocument/2006/relationships/slideLayout" Target="../slideLayouts/slideLayout234.xml"/><Relationship Id="rId7" Type="http://schemas.openxmlformats.org/officeDocument/2006/relationships/slideLayout" Target="../slideLayouts/slideLayout220.xml"/><Relationship Id="rId12" Type="http://schemas.openxmlformats.org/officeDocument/2006/relationships/slideLayout" Target="../slideLayouts/slideLayout225.xml"/><Relationship Id="rId17" Type="http://schemas.openxmlformats.org/officeDocument/2006/relationships/slideLayout" Target="../slideLayouts/slideLayout230.xml"/><Relationship Id="rId25" Type="http://schemas.openxmlformats.org/officeDocument/2006/relationships/oleObject" Target="../embeddings/oleObject78.bin"/><Relationship Id="rId2" Type="http://schemas.openxmlformats.org/officeDocument/2006/relationships/slideLayout" Target="../slideLayouts/slideLayout215.xml"/><Relationship Id="rId16" Type="http://schemas.openxmlformats.org/officeDocument/2006/relationships/slideLayout" Target="../slideLayouts/slideLayout229.xml"/><Relationship Id="rId20" Type="http://schemas.openxmlformats.org/officeDocument/2006/relationships/slideLayout" Target="../slideLayouts/slideLayout233.xml"/><Relationship Id="rId1" Type="http://schemas.openxmlformats.org/officeDocument/2006/relationships/slideLayout" Target="../slideLayouts/slideLayout214.xml"/><Relationship Id="rId6" Type="http://schemas.openxmlformats.org/officeDocument/2006/relationships/slideLayout" Target="../slideLayouts/slideLayout219.xml"/><Relationship Id="rId11" Type="http://schemas.openxmlformats.org/officeDocument/2006/relationships/slideLayout" Target="../slideLayouts/slideLayout224.xml"/><Relationship Id="rId24" Type="http://schemas.openxmlformats.org/officeDocument/2006/relationships/tags" Target="../tags/tag85.xml"/><Relationship Id="rId5" Type="http://schemas.openxmlformats.org/officeDocument/2006/relationships/slideLayout" Target="../slideLayouts/slideLayout218.xml"/><Relationship Id="rId15" Type="http://schemas.openxmlformats.org/officeDocument/2006/relationships/slideLayout" Target="../slideLayouts/slideLayout228.xml"/><Relationship Id="rId23" Type="http://schemas.openxmlformats.org/officeDocument/2006/relationships/tags" Target="../tags/tag84.xml"/><Relationship Id="rId10" Type="http://schemas.openxmlformats.org/officeDocument/2006/relationships/slideLayout" Target="../slideLayouts/slideLayout223.xml"/><Relationship Id="rId19" Type="http://schemas.openxmlformats.org/officeDocument/2006/relationships/slideLayout" Target="../slideLayouts/slideLayout232.xml"/><Relationship Id="rId4" Type="http://schemas.openxmlformats.org/officeDocument/2006/relationships/slideLayout" Target="../slideLayouts/slideLayout217.xml"/><Relationship Id="rId9" Type="http://schemas.openxmlformats.org/officeDocument/2006/relationships/slideLayout" Target="../slideLayouts/slideLayout222.xml"/><Relationship Id="rId14" Type="http://schemas.openxmlformats.org/officeDocument/2006/relationships/slideLayout" Target="../slideLayouts/slideLayout227.xml"/><Relationship Id="rId22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2.xml"/><Relationship Id="rId13" Type="http://schemas.openxmlformats.org/officeDocument/2006/relationships/slideLayout" Target="../slideLayouts/slideLayout247.xml"/><Relationship Id="rId18" Type="http://schemas.openxmlformats.org/officeDocument/2006/relationships/slideLayout" Target="../slideLayouts/slideLayout252.xml"/><Relationship Id="rId26" Type="http://schemas.openxmlformats.org/officeDocument/2006/relationships/image" Target="../media/image6.emf"/><Relationship Id="rId3" Type="http://schemas.openxmlformats.org/officeDocument/2006/relationships/slideLayout" Target="../slideLayouts/slideLayout237.xml"/><Relationship Id="rId21" Type="http://schemas.openxmlformats.org/officeDocument/2006/relationships/slideLayout" Target="../slideLayouts/slideLayout255.xml"/><Relationship Id="rId7" Type="http://schemas.openxmlformats.org/officeDocument/2006/relationships/slideLayout" Target="../slideLayouts/slideLayout241.xml"/><Relationship Id="rId12" Type="http://schemas.openxmlformats.org/officeDocument/2006/relationships/slideLayout" Target="../slideLayouts/slideLayout246.xml"/><Relationship Id="rId17" Type="http://schemas.openxmlformats.org/officeDocument/2006/relationships/slideLayout" Target="../slideLayouts/slideLayout251.xml"/><Relationship Id="rId25" Type="http://schemas.openxmlformats.org/officeDocument/2006/relationships/oleObject" Target="../embeddings/oleObject80.bin"/><Relationship Id="rId2" Type="http://schemas.openxmlformats.org/officeDocument/2006/relationships/slideLayout" Target="../slideLayouts/slideLayout236.xml"/><Relationship Id="rId16" Type="http://schemas.openxmlformats.org/officeDocument/2006/relationships/slideLayout" Target="../slideLayouts/slideLayout250.xml"/><Relationship Id="rId20" Type="http://schemas.openxmlformats.org/officeDocument/2006/relationships/slideLayout" Target="../slideLayouts/slideLayout254.xml"/><Relationship Id="rId1" Type="http://schemas.openxmlformats.org/officeDocument/2006/relationships/slideLayout" Target="../slideLayouts/slideLayout235.xml"/><Relationship Id="rId6" Type="http://schemas.openxmlformats.org/officeDocument/2006/relationships/slideLayout" Target="../slideLayouts/slideLayout240.xml"/><Relationship Id="rId11" Type="http://schemas.openxmlformats.org/officeDocument/2006/relationships/slideLayout" Target="../slideLayouts/slideLayout245.xml"/><Relationship Id="rId24" Type="http://schemas.openxmlformats.org/officeDocument/2006/relationships/tags" Target="../tags/tag89.xml"/><Relationship Id="rId5" Type="http://schemas.openxmlformats.org/officeDocument/2006/relationships/slideLayout" Target="../slideLayouts/slideLayout239.xml"/><Relationship Id="rId15" Type="http://schemas.openxmlformats.org/officeDocument/2006/relationships/slideLayout" Target="../slideLayouts/slideLayout249.xml"/><Relationship Id="rId23" Type="http://schemas.openxmlformats.org/officeDocument/2006/relationships/tags" Target="../tags/tag88.xml"/><Relationship Id="rId10" Type="http://schemas.openxmlformats.org/officeDocument/2006/relationships/slideLayout" Target="../slideLayouts/slideLayout244.xml"/><Relationship Id="rId19" Type="http://schemas.openxmlformats.org/officeDocument/2006/relationships/slideLayout" Target="../slideLayouts/slideLayout253.xml"/><Relationship Id="rId4" Type="http://schemas.openxmlformats.org/officeDocument/2006/relationships/slideLayout" Target="../slideLayouts/slideLayout238.xml"/><Relationship Id="rId9" Type="http://schemas.openxmlformats.org/officeDocument/2006/relationships/slideLayout" Target="../slideLayouts/slideLayout243.xml"/><Relationship Id="rId14" Type="http://schemas.openxmlformats.org/officeDocument/2006/relationships/slideLayout" Target="../slideLayouts/slideLayout248.xml"/><Relationship Id="rId22" Type="http://schemas.openxmlformats.org/officeDocument/2006/relationships/theme" Target="../theme/theme1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3.xml"/><Relationship Id="rId13" Type="http://schemas.openxmlformats.org/officeDocument/2006/relationships/slideLayout" Target="../slideLayouts/slideLayout268.xml"/><Relationship Id="rId18" Type="http://schemas.openxmlformats.org/officeDocument/2006/relationships/slideLayout" Target="../slideLayouts/slideLayout273.xml"/><Relationship Id="rId26" Type="http://schemas.openxmlformats.org/officeDocument/2006/relationships/image" Target="../media/image6.emf"/><Relationship Id="rId3" Type="http://schemas.openxmlformats.org/officeDocument/2006/relationships/slideLayout" Target="../slideLayouts/slideLayout258.xml"/><Relationship Id="rId21" Type="http://schemas.openxmlformats.org/officeDocument/2006/relationships/slideLayout" Target="../slideLayouts/slideLayout276.xml"/><Relationship Id="rId7" Type="http://schemas.openxmlformats.org/officeDocument/2006/relationships/slideLayout" Target="../slideLayouts/slideLayout262.xml"/><Relationship Id="rId12" Type="http://schemas.openxmlformats.org/officeDocument/2006/relationships/slideLayout" Target="../slideLayouts/slideLayout267.xml"/><Relationship Id="rId17" Type="http://schemas.openxmlformats.org/officeDocument/2006/relationships/slideLayout" Target="../slideLayouts/slideLayout272.xml"/><Relationship Id="rId25" Type="http://schemas.openxmlformats.org/officeDocument/2006/relationships/oleObject" Target="../embeddings/oleObject82.bin"/><Relationship Id="rId2" Type="http://schemas.openxmlformats.org/officeDocument/2006/relationships/slideLayout" Target="../slideLayouts/slideLayout257.xml"/><Relationship Id="rId16" Type="http://schemas.openxmlformats.org/officeDocument/2006/relationships/slideLayout" Target="../slideLayouts/slideLayout271.xml"/><Relationship Id="rId20" Type="http://schemas.openxmlformats.org/officeDocument/2006/relationships/slideLayout" Target="../slideLayouts/slideLayout275.xml"/><Relationship Id="rId1" Type="http://schemas.openxmlformats.org/officeDocument/2006/relationships/slideLayout" Target="../slideLayouts/slideLayout256.xml"/><Relationship Id="rId6" Type="http://schemas.openxmlformats.org/officeDocument/2006/relationships/slideLayout" Target="../slideLayouts/slideLayout261.xml"/><Relationship Id="rId11" Type="http://schemas.openxmlformats.org/officeDocument/2006/relationships/slideLayout" Target="../slideLayouts/slideLayout266.xml"/><Relationship Id="rId24" Type="http://schemas.openxmlformats.org/officeDocument/2006/relationships/tags" Target="../tags/tag93.xml"/><Relationship Id="rId5" Type="http://schemas.openxmlformats.org/officeDocument/2006/relationships/slideLayout" Target="../slideLayouts/slideLayout260.xml"/><Relationship Id="rId15" Type="http://schemas.openxmlformats.org/officeDocument/2006/relationships/slideLayout" Target="../slideLayouts/slideLayout270.xml"/><Relationship Id="rId23" Type="http://schemas.openxmlformats.org/officeDocument/2006/relationships/tags" Target="../tags/tag92.xml"/><Relationship Id="rId10" Type="http://schemas.openxmlformats.org/officeDocument/2006/relationships/slideLayout" Target="../slideLayouts/slideLayout265.xml"/><Relationship Id="rId19" Type="http://schemas.openxmlformats.org/officeDocument/2006/relationships/slideLayout" Target="../slideLayouts/slideLayout274.xml"/><Relationship Id="rId4" Type="http://schemas.openxmlformats.org/officeDocument/2006/relationships/slideLayout" Target="../slideLayouts/slideLayout259.xml"/><Relationship Id="rId9" Type="http://schemas.openxmlformats.org/officeDocument/2006/relationships/slideLayout" Target="../slideLayouts/slideLayout264.xml"/><Relationship Id="rId14" Type="http://schemas.openxmlformats.org/officeDocument/2006/relationships/slideLayout" Target="../slideLayouts/slideLayout269.xml"/><Relationship Id="rId22" Type="http://schemas.openxmlformats.org/officeDocument/2006/relationships/theme" Target="../theme/theme1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4.xml"/><Relationship Id="rId13" Type="http://schemas.openxmlformats.org/officeDocument/2006/relationships/slideLayout" Target="../slideLayouts/slideLayout289.xml"/><Relationship Id="rId18" Type="http://schemas.openxmlformats.org/officeDocument/2006/relationships/slideLayout" Target="../slideLayouts/slideLayout294.xml"/><Relationship Id="rId3" Type="http://schemas.openxmlformats.org/officeDocument/2006/relationships/slideLayout" Target="../slideLayouts/slideLayout279.xml"/><Relationship Id="rId21" Type="http://schemas.openxmlformats.org/officeDocument/2006/relationships/tags" Target="../tags/tag97.xml"/><Relationship Id="rId7" Type="http://schemas.openxmlformats.org/officeDocument/2006/relationships/slideLayout" Target="../slideLayouts/slideLayout283.xml"/><Relationship Id="rId12" Type="http://schemas.openxmlformats.org/officeDocument/2006/relationships/slideLayout" Target="../slideLayouts/slideLayout288.xml"/><Relationship Id="rId17" Type="http://schemas.openxmlformats.org/officeDocument/2006/relationships/slideLayout" Target="../slideLayouts/slideLayout293.xml"/><Relationship Id="rId2" Type="http://schemas.openxmlformats.org/officeDocument/2006/relationships/slideLayout" Target="../slideLayouts/slideLayout278.xml"/><Relationship Id="rId16" Type="http://schemas.openxmlformats.org/officeDocument/2006/relationships/slideLayout" Target="../slideLayouts/slideLayout292.xml"/><Relationship Id="rId20" Type="http://schemas.openxmlformats.org/officeDocument/2006/relationships/tags" Target="../tags/tag96.xml"/><Relationship Id="rId1" Type="http://schemas.openxmlformats.org/officeDocument/2006/relationships/slideLayout" Target="../slideLayouts/slideLayout277.xml"/><Relationship Id="rId6" Type="http://schemas.openxmlformats.org/officeDocument/2006/relationships/slideLayout" Target="../slideLayouts/slideLayout282.xml"/><Relationship Id="rId11" Type="http://schemas.openxmlformats.org/officeDocument/2006/relationships/slideLayout" Target="../slideLayouts/slideLayout287.xml"/><Relationship Id="rId5" Type="http://schemas.openxmlformats.org/officeDocument/2006/relationships/slideLayout" Target="../slideLayouts/slideLayout281.xml"/><Relationship Id="rId15" Type="http://schemas.openxmlformats.org/officeDocument/2006/relationships/slideLayout" Target="../slideLayouts/slideLayout291.xml"/><Relationship Id="rId23" Type="http://schemas.openxmlformats.org/officeDocument/2006/relationships/image" Target="../media/image6.emf"/><Relationship Id="rId10" Type="http://schemas.openxmlformats.org/officeDocument/2006/relationships/slideLayout" Target="../slideLayouts/slideLayout286.xml"/><Relationship Id="rId19" Type="http://schemas.openxmlformats.org/officeDocument/2006/relationships/theme" Target="../theme/theme15.xml"/><Relationship Id="rId4" Type="http://schemas.openxmlformats.org/officeDocument/2006/relationships/slideLayout" Target="../slideLayouts/slideLayout280.xml"/><Relationship Id="rId9" Type="http://schemas.openxmlformats.org/officeDocument/2006/relationships/slideLayout" Target="../slideLayouts/slideLayout285.xml"/><Relationship Id="rId14" Type="http://schemas.openxmlformats.org/officeDocument/2006/relationships/slideLayout" Target="../slideLayouts/slideLayout290.xml"/><Relationship Id="rId22" Type="http://schemas.openxmlformats.org/officeDocument/2006/relationships/oleObject" Target="../embeddings/oleObject84.bin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2.xml"/><Relationship Id="rId13" Type="http://schemas.openxmlformats.org/officeDocument/2006/relationships/slideLayout" Target="../slideLayouts/slideLayout307.xml"/><Relationship Id="rId18" Type="http://schemas.openxmlformats.org/officeDocument/2006/relationships/slideLayout" Target="../slideLayouts/slideLayout312.xml"/><Relationship Id="rId3" Type="http://schemas.openxmlformats.org/officeDocument/2006/relationships/slideLayout" Target="../slideLayouts/slideLayout297.xml"/><Relationship Id="rId21" Type="http://schemas.openxmlformats.org/officeDocument/2006/relationships/theme" Target="../theme/theme16.xml"/><Relationship Id="rId7" Type="http://schemas.openxmlformats.org/officeDocument/2006/relationships/slideLayout" Target="../slideLayouts/slideLayout301.xml"/><Relationship Id="rId12" Type="http://schemas.openxmlformats.org/officeDocument/2006/relationships/slideLayout" Target="../slideLayouts/slideLayout306.xml"/><Relationship Id="rId17" Type="http://schemas.openxmlformats.org/officeDocument/2006/relationships/slideLayout" Target="../slideLayouts/slideLayout311.xml"/><Relationship Id="rId2" Type="http://schemas.openxmlformats.org/officeDocument/2006/relationships/slideLayout" Target="../slideLayouts/slideLayout296.xml"/><Relationship Id="rId16" Type="http://schemas.openxmlformats.org/officeDocument/2006/relationships/slideLayout" Target="../slideLayouts/slideLayout310.xml"/><Relationship Id="rId20" Type="http://schemas.openxmlformats.org/officeDocument/2006/relationships/slideLayout" Target="../slideLayouts/slideLayout314.xml"/><Relationship Id="rId1" Type="http://schemas.openxmlformats.org/officeDocument/2006/relationships/slideLayout" Target="../slideLayouts/slideLayout295.xml"/><Relationship Id="rId6" Type="http://schemas.openxmlformats.org/officeDocument/2006/relationships/slideLayout" Target="../slideLayouts/slideLayout300.xml"/><Relationship Id="rId11" Type="http://schemas.openxmlformats.org/officeDocument/2006/relationships/slideLayout" Target="../slideLayouts/slideLayout305.xml"/><Relationship Id="rId24" Type="http://schemas.openxmlformats.org/officeDocument/2006/relationships/image" Target="../media/image6.emf"/><Relationship Id="rId5" Type="http://schemas.openxmlformats.org/officeDocument/2006/relationships/slideLayout" Target="../slideLayouts/slideLayout299.xml"/><Relationship Id="rId15" Type="http://schemas.openxmlformats.org/officeDocument/2006/relationships/slideLayout" Target="../slideLayouts/slideLayout309.xml"/><Relationship Id="rId23" Type="http://schemas.openxmlformats.org/officeDocument/2006/relationships/oleObject" Target="../embeddings/oleObject85.bin"/><Relationship Id="rId10" Type="http://schemas.openxmlformats.org/officeDocument/2006/relationships/slideLayout" Target="../slideLayouts/slideLayout304.xml"/><Relationship Id="rId19" Type="http://schemas.openxmlformats.org/officeDocument/2006/relationships/slideLayout" Target="../slideLayouts/slideLayout313.xml"/><Relationship Id="rId4" Type="http://schemas.openxmlformats.org/officeDocument/2006/relationships/slideLayout" Target="../slideLayouts/slideLayout298.xml"/><Relationship Id="rId9" Type="http://schemas.openxmlformats.org/officeDocument/2006/relationships/slideLayout" Target="../slideLayouts/slideLayout303.xml"/><Relationship Id="rId14" Type="http://schemas.openxmlformats.org/officeDocument/2006/relationships/slideLayout" Target="../slideLayouts/slideLayout308.xml"/><Relationship Id="rId22" Type="http://schemas.openxmlformats.org/officeDocument/2006/relationships/tags" Target="../tags/tag98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2.xml"/><Relationship Id="rId13" Type="http://schemas.openxmlformats.org/officeDocument/2006/relationships/slideLayout" Target="../slideLayouts/slideLayout327.xml"/><Relationship Id="rId18" Type="http://schemas.openxmlformats.org/officeDocument/2006/relationships/slideLayout" Target="../slideLayouts/slideLayout332.xml"/><Relationship Id="rId3" Type="http://schemas.openxmlformats.org/officeDocument/2006/relationships/slideLayout" Target="../slideLayouts/slideLayout317.xml"/><Relationship Id="rId21" Type="http://schemas.openxmlformats.org/officeDocument/2006/relationships/slideLayout" Target="../slideLayouts/slideLayout335.xml"/><Relationship Id="rId7" Type="http://schemas.openxmlformats.org/officeDocument/2006/relationships/slideLayout" Target="../slideLayouts/slideLayout321.xml"/><Relationship Id="rId12" Type="http://schemas.openxmlformats.org/officeDocument/2006/relationships/slideLayout" Target="../slideLayouts/slideLayout326.xml"/><Relationship Id="rId17" Type="http://schemas.openxmlformats.org/officeDocument/2006/relationships/slideLayout" Target="../slideLayouts/slideLayout331.xml"/><Relationship Id="rId25" Type="http://schemas.openxmlformats.org/officeDocument/2006/relationships/image" Target="../media/image6.emf"/><Relationship Id="rId2" Type="http://schemas.openxmlformats.org/officeDocument/2006/relationships/slideLayout" Target="../slideLayouts/slideLayout316.xml"/><Relationship Id="rId16" Type="http://schemas.openxmlformats.org/officeDocument/2006/relationships/slideLayout" Target="../slideLayouts/slideLayout330.xml"/><Relationship Id="rId20" Type="http://schemas.openxmlformats.org/officeDocument/2006/relationships/slideLayout" Target="../slideLayouts/slideLayout334.xml"/><Relationship Id="rId1" Type="http://schemas.openxmlformats.org/officeDocument/2006/relationships/slideLayout" Target="../slideLayouts/slideLayout315.xml"/><Relationship Id="rId6" Type="http://schemas.openxmlformats.org/officeDocument/2006/relationships/slideLayout" Target="../slideLayouts/slideLayout320.xml"/><Relationship Id="rId11" Type="http://schemas.openxmlformats.org/officeDocument/2006/relationships/slideLayout" Target="../slideLayouts/slideLayout325.xml"/><Relationship Id="rId24" Type="http://schemas.openxmlformats.org/officeDocument/2006/relationships/oleObject" Target="../embeddings/oleObject86.bin"/><Relationship Id="rId5" Type="http://schemas.openxmlformats.org/officeDocument/2006/relationships/slideLayout" Target="../slideLayouts/slideLayout319.xml"/><Relationship Id="rId15" Type="http://schemas.openxmlformats.org/officeDocument/2006/relationships/slideLayout" Target="../slideLayouts/slideLayout329.xml"/><Relationship Id="rId23" Type="http://schemas.openxmlformats.org/officeDocument/2006/relationships/tags" Target="../tags/tag99.xml"/><Relationship Id="rId10" Type="http://schemas.openxmlformats.org/officeDocument/2006/relationships/slideLayout" Target="../slideLayouts/slideLayout324.xml"/><Relationship Id="rId19" Type="http://schemas.openxmlformats.org/officeDocument/2006/relationships/slideLayout" Target="../slideLayouts/slideLayout333.xml"/><Relationship Id="rId4" Type="http://schemas.openxmlformats.org/officeDocument/2006/relationships/slideLayout" Target="../slideLayouts/slideLayout318.xml"/><Relationship Id="rId9" Type="http://schemas.openxmlformats.org/officeDocument/2006/relationships/slideLayout" Target="../slideLayouts/slideLayout323.xml"/><Relationship Id="rId14" Type="http://schemas.openxmlformats.org/officeDocument/2006/relationships/slideLayout" Target="../slideLayouts/slideLayout328.xml"/><Relationship Id="rId22" Type="http://schemas.openxmlformats.org/officeDocument/2006/relationships/theme" Target="../theme/theme17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3.xml"/><Relationship Id="rId13" Type="http://schemas.openxmlformats.org/officeDocument/2006/relationships/slideLayout" Target="../slideLayouts/slideLayout348.xml"/><Relationship Id="rId18" Type="http://schemas.openxmlformats.org/officeDocument/2006/relationships/slideLayout" Target="../slideLayouts/slideLayout353.xml"/><Relationship Id="rId3" Type="http://schemas.openxmlformats.org/officeDocument/2006/relationships/slideLayout" Target="../slideLayouts/slideLayout338.xml"/><Relationship Id="rId21" Type="http://schemas.openxmlformats.org/officeDocument/2006/relationships/slideLayout" Target="../slideLayouts/slideLayout356.xml"/><Relationship Id="rId7" Type="http://schemas.openxmlformats.org/officeDocument/2006/relationships/slideLayout" Target="../slideLayouts/slideLayout342.xml"/><Relationship Id="rId12" Type="http://schemas.openxmlformats.org/officeDocument/2006/relationships/slideLayout" Target="../slideLayouts/slideLayout347.xml"/><Relationship Id="rId17" Type="http://schemas.openxmlformats.org/officeDocument/2006/relationships/slideLayout" Target="../slideLayouts/slideLayout352.xml"/><Relationship Id="rId25" Type="http://schemas.openxmlformats.org/officeDocument/2006/relationships/image" Target="../media/image5.emf"/><Relationship Id="rId2" Type="http://schemas.openxmlformats.org/officeDocument/2006/relationships/slideLayout" Target="../slideLayouts/slideLayout337.xml"/><Relationship Id="rId16" Type="http://schemas.openxmlformats.org/officeDocument/2006/relationships/slideLayout" Target="../slideLayouts/slideLayout351.xml"/><Relationship Id="rId20" Type="http://schemas.openxmlformats.org/officeDocument/2006/relationships/slideLayout" Target="../slideLayouts/slideLayout355.xml"/><Relationship Id="rId1" Type="http://schemas.openxmlformats.org/officeDocument/2006/relationships/slideLayout" Target="../slideLayouts/slideLayout336.xml"/><Relationship Id="rId6" Type="http://schemas.openxmlformats.org/officeDocument/2006/relationships/slideLayout" Target="../slideLayouts/slideLayout341.xml"/><Relationship Id="rId11" Type="http://schemas.openxmlformats.org/officeDocument/2006/relationships/slideLayout" Target="../slideLayouts/slideLayout346.xml"/><Relationship Id="rId24" Type="http://schemas.openxmlformats.org/officeDocument/2006/relationships/oleObject" Target="../embeddings/oleObject87.bin"/><Relationship Id="rId5" Type="http://schemas.openxmlformats.org/officeDocument/2006/relationships/slideLayout" Target="../slideLayouts/slideLayout340.xml"/><Relationship Id="rId15" Type="http://schemas.openxmlformats.org/officeDocument/2006/relationships/slideLayout" Target="../slideLayouts/slideLayout350.xml"/><Relationship Id="rId23" Type="http://schemas.openxmlformats.org/officeDocument/2006/relationships/tags" Target="../tags/tag100.xml"/><Relationship Id="rId10" Type="http://schemas.openxmlformats.org/officeDocument/2006/relationships/slideLayout" Target="../slideLayouts/slideLayout345.xml"/><Relationship Id="rId19" Type="http://schemas.openxmlformats.org/officeDocument/2006/relationships/slideLayout" Target="../slideLayouts/slideLayout354.xml"/><Relationship Id="rId4" Type="http://schemas.openxmlformats.org/officeDocument/2006/relationships/slideLayout" Target="../slideLayouts/slideLayout339.xml"/><Relationship Id="rId9" Type="http://schemas.openxmlformats.org/officeDocument/2006/relationships/slideLayout" Target="../slideLayouts/slideLayout344.xml"/><Relationship Id="rId14" Type="http://schemas.openxmlformats.org/officeDocument/2006/relationships/slideLayout" Target="../slideLayouts/slideLayout349.xml"/><Relationship Id="rId22" Type="http://schemas.openxmlformats.org/officeDocument/2006/relationships/theme" Target="../theme/theme18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4.xml"/><Relationship Id="rId13" Type="http://schemas.openxmlformats.org/officeDocument/2006/relationships/slideLayout" Target="../slideLayouts/slideLayout369.xml"/><Relationship Id="rId18" Type="http://schemas.openxmlformats.org/officeDocument/2006/relationships/slideLayout" Target="../slideLayouts/slideLayout374.xml"/><Relationship Id="rId3" Type="http://schemas.openxmlformats.org/officeDocument/2006/relationships/slideLayout" Target="../slideLayouts/slideLayout359.xml"/><Relationship Id="rId21" Type="http://schemas.openxmlformats.org/officeDocument/2006/relationships/oleObject" Target="../embeddings/oleObject89.bin"/><Relationship Id="rId7" Type="http://schemas.openxmlformats.org/officeDocument/2006/relationships/slideLayout" Target="../slideLayouts/slideLayout363.xml"/><Relationship Id="rId12" Type="http://schemas.openxmlformats.org/officeDocument/2006/relationships/slideLayout" Target="../slideLayouts/slideLayout368.xml"/><Relationship Id="rId17" Type="http://schemas.openxmlformats.org/officeDocument/2006/relationships/slideLayout" Target="../slideLayouts/slideLayout373.xml"/><Relationship Id="rId2" Type="http://schemas.openxmlformats.org/officeDocument/2006/relationships/slideLayout" Target="../slideLayouts/slideLayout358.xml"/><Relationship Id="rId16" Type="http://schemas.openxmlformats.org/officeDocument/2006/relationships/slideLayout" Target="../slideLayouts/slideLayout372.xml"/><Relationship Id="rId20" Type="http://schemas.openxmlformats.org/officeDocument/2006/relationships/tags" Target="../tags/tag102.xml"/><Relationship Id="rId1" Type="http://schemas.openxmlformats.org/officeDocument/2006/relationships/slideLayout" Target="../slideLayouts/slideLayout357.xml"/><Relationship Id="rId6" Type="http://schemas.openxmlformats.org/officeDocument/2006/relationships/slideLayout" Target="../slideLayouts/slideLayout362.xml"/><Relationship Id="rId11" Type="http://schemas.openxmlformats.org/officeDocument/2006/relationships/slideLayout" Target="../slideLayouts/slideLayout367.xml"/><Relationship Id="rId5" Type="http://schemas.openxmlformats.org/officeDocument/2006/relationships/slideLayout" Target="../slideLayouts/slideLayout361.xml"/><Relationship Id="rId15" Type="http://schemas.openxmlformats.org/officeDocument/2006/relationships/slideLayout" Target="../slideLayouts/slideLayout371.xml"/><Relationship Id="rId10" Type="http://schemas.openxmlformats.org/officeDocument/2006/relationships/slideLayout" Target="../slideLayouts/slideLayout366.xml"/><Relationship Id="rId19" Type="http://schemas.openxmlformats.org/officeDocument/2006/relationships/theme" Target="../theme/theme19.xml"/><Relationship Id="rId4" Type="http://schemas.openxmlformats.org/officeDocument/2006/relationships/slideLayout" Target="../slideLayouts/slideLayout360.xml"/><Relationship Id="rId9" Type="http://schemas.openxmlformats.org/officeDocument/2006/relationships/slideLayout" Target="../slideLayouts/slideLayout365.xml"/><Relationship Id="rId14" Type="http://schemas.openxmlformats.org/officeDocument/2006/relationships/slideLayout" Target="../slideLayouts/slideLayout370.xml"/><Relationship Id="rId22" Type="http://schemas.openxmlformats.org/officeDocument/2006/relationships/image" Target="../media/image1.emf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2.xml"/><Relationship Id="rId13" Type="http://schemas.openxmlformats.org/officeDocument/2006/relationships/slideLayout" Target="../slideLayouts/slideLayout387.xml"/><Relationship Id="rId18" Type="http://schemas.openxmlformats.org/officeDocument/2006/relationships/tags" Target="../tags/tag105.xml"/><Relationship Id="rId3" Type="http://schemas.openxmlformats.org/officeDocument/2006/relationships/slideLayout" Target="../slideLayouts/slideLayout377.xml"/><Relationship Id="rId7" Type="http://schemas.openxmlformats.org/officeDocument/2006/relationships/slideLayout" Target="../slideLayouts/slideLayout381.xml"/><Relationship Id="rId12" Type="http://schemas.openxmlformats.org/officeDocument/2006/relationships/slideLayout" Target="../slideLayouts/slideLayout386.xml"/><Relationship Id="rId17" Type="http://schemas.openxmlformats.org/officeDocument/2006/relationships/theme" Target="../theme/theme20.xml"/><Relationship Id="rId2" Type="http://schemas.openxmlformats.org/officeDocument/2006/relationships/slideLayout" Target="../slideLayouts/slideLayout376.xml"/><Relationship Id="rId16" Type="http://schemas.openxmlformats.org/officeDocument/2006/relationships/slideLayout" Target="../slideLayouts/slideLayout390.xml"/><Relationship Id="rId20" Type="http://schemas.openxmlformats.org/officeDocument/2006/relationships/image" Target="../media/image11.emf"/><Relationship Id="rId1" Type="http://schemas.openxmlformats.org/officeDocument/2006/relationships/slideLayout" Target="../slideLayouts/slideLayout375.xml"/><Relationship Id="rId6" Type="http://schemas.openxmlformats.org/officeDocument/2006/relationships/slideLayout" Target="../slideLayouts/slideLayout380.xml"/><Relationship Id="rId11" Type="http://schemas.openxmlformats.org/officeDocument/2006/relationships/slideLayout" Target="../slideLayouts/slideLayout385.xml"/><Relationship Id="rId5" Type="http://schemas.openxmlformats.org/officeDocument/2006/relationships/slideLayout" Target="../slideLayouts/slideLayout379.xml"/><Relationship Id="rId15" Type="http://schemas.openxmlformats.org/officeDocument/2006/relationships/slideLayout" Target="../slideLayouts/slideLayout389.xml"/><Relationship Id="rId10" Type="http://schemas.openxmlformats.org/officeDocument/2006/relationships/slideLayout" Target="../slideLayouts/slideLayout384.xml"/><Relationship Id="rId19" Type="http://schemas.openxmlformats.org/officeDocument/2006/relationships/oleObject" Target="../embeddings/oleObject92.bin"/><Relationship Id="rId4" Type="http://schemas.openxmlformats.org/officeDocument/2006/relationships/slideLayout" Target="../slideLayouts/slideLayout378.xml"/><Relationship Id="rId9" Type="http://schemas.openxmlformats.org/officeDocument/2006/relationships/slideLayout" Target="../slideLayouts/slideLayout383.xml"/><Relationship Id="rId14" Type="http://schemas.openxmlformats.org/officeDocument/2006/relationships/slideLayout" Target="../slideLayouts/slideLayout388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8.xml"/><Relationship Id="rId13" Type="http://schemas.openxmlformats.org/officeDocument/2006/relationships/slideLayout" Target="../slideLayouts/slideLayout403.xml"/><Relationship Id="rId18" Type="http://schemas.openxmlformats.org/officeDocument/2006/relationships/slideLayout" Target="../slideLayouts/slideLayout408.xml"/><Relationship Id="rId26" Type="http://schemas.openxmlformats.org/officeDocument/2006/relationships/slideLayout" Target="../slideLayouts/slideLayout416.xml"/><Relationship Id="rId3" Type="http://schemas.openxmlformats.org/officeDocument/2006/relationships/slideLayout" Target="../slideLayouts/slideLayout393.xml"/><Relationship Id="rId21" Type="http://schemas.openxmlformats.org/officeDocument/2006/relationships/slideLayout" Target="../slideLayouts/slideLayout411.xml"/><Relationship Id="rId7" Type="http://schemas.openxmlformats.org/officeDocument/2006/relationships/slideLayout" Target="../slideLayouts/slideLayout397.xml"/><Relationship Id="rId12" Type="http://schemas.openxmlformats.org/officeDocument/2006/relationships/slideLayout" Target="../slideLayouts/slideLayout402.xml"/><Relationship Id="rId17" Type="http://schemas.openxmlformats.org/officeDocument/2006/relationships/slideLayout" Target="../slideLayouts/slideLayout407.xml"/><Relationship Id="rId25" Type="http://schemas.openxmlformats.org/officeDocument/2006/relationships/slideLayout" Target="../slideLayouts/slideLayout415.xml"/><Relationship Id="rId2" Type="http://schemas.openxmlformats.org/officeDocument/2006/relationships/slideLayout" Target="../slideLayouts/slideLayout392.xml"/><Relationship Id="rId16" Type="http://schemas.openxmlformats.org/officeDocument/2006/relationships/slideLayout" Target="../slideLayouts/slideLayout406.xml"/><Relationship Id="rId20" Type="http://schemas.openxmlformats.org/officeDocument/2006/relationships/slideLayout" Target="../slideLayouts/slideLayout410.xml"/><Relationship Id="rId29" Type="http://schemas.openxmlformats.org/officeDocument/2006/relationships/theme" Target="../theme/theme21.xml"/><Relationship Id="rId1" Type="http://schemas.openxmlformats.org/officeDocument/2006/relationships/slideLayout" Target="../slideLayouts/slideLayout391.xml"/><Relationship Id="rId6" Type="http://schemas.openxmlformats.org/officeDocument/2006/relationships/slideLayout" Target="../slideLayouts/slideLayout396.xml"/><Relationship Id="rId11" Type="http://schemas.openxmlformats.org/officeDocument/2006/relationships/slideLayout" Target="../slideLayouts/slideLayout401.xml"/><Relationship Id="rId24" Type="http://schemas.openxmlformats.org/officeDocument/2006/relationships/slideLayout" Target="../slideLayouts/slideLayout414.xml"/><Relationship Id="rId32" Type="http://schemas.openxmlformats.org/officeDocument/2006/relationships/image" Target="../media/image1.emf"/><Relationship Id="rId5" Type="http://schemas.openxmlformats.org/officeDocument/2006/relationships/slideLayout" Target="../slideLayouts/slideLayout395.xml"/><Relationship Id="rId15" Type="http://schemas.openxmlformats.org/officeDocument/2006/relationships/slideLayout" Target="../slideLayouts/slideLayout405.xml"/><Relationship Id="rId23" Type="http://schemas.openxmlformats.org/officeDocument/2006/relationships/slideLayout" Target="../slideLayouts/slideLayout413.xml"/><Relationship Id="rId28" Type="http://schemas.openxmlformats.org/officeDocument/2006/relationships/slideLayout" Target="../slideLayouts/slideLayout418.xml"/><Relationship Id="rId10" Type="http://schemas.openxmlformats.org/officeDocument/2006/relationships/slideLayout" Target="../slideLayouts/slideLayout400.xml"/><Relationship Id="rId19" Type="http://schemas.openxmlformats.org/officeDocument/2006/relationships/slideLayout" Target="../slideLayouts/slideLayout409.xml"/><Relationship Id="rId31" Type="http://schemas.openxmlformats.org/officeDocument/2006/relationships/oleObject" Target="../embeddings/oleObject95.bin"/><Relationship Id="rId4" Type="http://schemas.openxmlformats.org/officeDocument/2006/relationships/slideLayout" Target="../slideLayouts/slideLayout394.xml"/><Relationship Id="rId9" Type="http://schemas.openxmlformats.org/officeDocument/2006/relationships/slideLayout" Target="../slideLayouts/slideLayout399.xml"/><Relationship Id="rId14" Type="http://schemas.openxmlformats.org/officeDocument/2006/relationships/slideLayout" Target="../slideLayouts/slideLayout404.xml"/><Relationship Id="rId22" Type="http://schemas.openxmlformats.org/officeDocument/2006/relationships/slideLayout" Target="../slideLayouts/slideLayout412.xml"/><Relationship Id="rId27" Type="http://schemas.openxmlformats.org/officeDocument/2006/relationships/slideLayout" Target="../slideLayouts/slideLayout417.xml"/><Relationship Id="rId30" Type="http://schemas.openxmlformats.org/officeDocument/2006/relationships/tags" Target="../tags/tag108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6.xml"/><Relationship Id="rId13" Type="http://schemas.openxmlformats.org/officeDocument/2006/relationships/slideLayout" Target="../slideLayouts/slideLayout431.xml"/><Relationship Id="rId18" Type="http://schemas.openxmlformats.org/officeDocument/2006/relationships/slideLayout" Target="../slideLayouts/slideLayout436.xml"/><Relationship Id="rId3" Type="http://schemas.openxmlformats.org/officeDocument/2006/relationships/slideLayout" Target="../slideLayouts/slideLayout421.xml"/><Relationship Id="rId21" Type="http://schemas.openxmlformats.org/officeDocument/2006/relationships/slideLayout" Target="../slideLayouts/slideLayout439.xml"/><Relationship Id="rId7" Type="http://schemas.openxmlformats.org/officeDocument/2006/relationships/slideLayout" Target="../slideLayouts/slideLayout425.xml"/><Relationship Id="rId12" Type="http://schemas.openxmlformats.org/officeDocument/2006/relationships/slideLayout" Target="../slideLayouts/slideLayout430.xml"/><Relationship Id="rId17" Type="http://schemas.openxmlformats.org/officeDocument/2006/relationships/slideLayout" Target="../slideLayouts/slideLayout435.xml"/><Relationship Id="rId25" Type="http://schemas.openxmlformats.org/officeDocument/2006/relationships/image" Target="../media/image5.emf"/><Relationship Id="rId2" Type="http://schemas.openxmlformats.org/officeDocument/2006/relationships/slideLayout" Target="../slideLayouts/slideLayout420.xml"/><Relationship Id="rId16" Type="http://schemas.openxmlformats.org/officeDocument/2006/relationships/slideLayout" Target="../slideLayouts/slideLayout434.xml"/><Relationship Id="rId20" Type="http://schemas.openxmlformats.org/officeDocument/2006/relationships/slideLayout" Target="../slideLayouts/slideLayout438.xml"/><Relationship Id="rId1" Type="http://schemas.openxmlformats.org/officeDocument/2006/relationships/slideLayout" Target="../slideLayouts/slideLayout419.xml"/><Relationship Id="rId6" Type="http://schemas.openxmlformats.org/officeDocument/2006/relationships/slideLayout" Target="../slideLayouts/slideLayout424.xml"/><Relationship Id="rId11" Type="http://schemas.openxmlformats.org/officeDocument/2006/relationships/slideLayout" Target="../slideLayouts/slideLayout429.xml"/><Relationship Id="rId24" Type="http://schemas.openxmlformats.org/officeDocument/2006/relationships/oleObject" Target="../embeddings/oleObject100.bin"/><Relationship Id="rId5" Type="http://schemas.openxmlformats.org/officeDocument/2006/relationships/slideLayout" Target="../slideLayouts/slideLayout423.xml"/><Relationship Id="rId15" Type="http://schemas.openxmlformats.org/officeDocument/2006/relationships/slideLayout" Target="../slideLayouts/slideLayout433.xml"/><Relationship Id="rId23" Type="http://schemas.openxmlformats.org/officeDocument/2006/relationships/tags" Target="../tags/tag114.xml"/><Relationship Id="rId10" Type="http://schemas.openxmlformats.org/officeDocument/2006/relationships/slideLayout" Target="../slideLayouts/slideLayout428.xml"/><Relationship Id="rId19" Type="http://schemas.openxmlformats.org/officeDocument/2006/relationships/slideLayout" Target="../slideLayouts/slideLayout437.xml"/><Relationship Id="rId4" Type="http://schemas.openxmlformats.org/officeDocument/2006/relationships/slideLayout" Target="../slideLayouts/slideLayout422.xml"/><Relationship Id="rId9" Type="http://schemas.openxmlformats.org/officeDocument/2006/relationships/slideLayout" Target="../slideLayouts/slideLayout427.xml"/><Relationship Id="rId14" Type="http://schemas.openxmlformats.org/officeDocument/2006/relationships/slideLayout" Target="../slideLayouts/slideLayout432.xml"/><Relationship Id="rId22" Type="http://schemas.openxmlformats.org/officeDocument/2006/relationships/theme" Target="../theme/theme22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7.xml"/><Relationship Id="rId13" Type="http://schemas.openxmlformats.org/officeDocument/2006/relationships/slideLayout" Target="../slideLayouts/slideLayout452.xml"/><Relationship Id="rId18" Type="http://schemas.openxmlformats.org/officeDocument/2006/relationships/slideLayout" Target="../slideLayouts/slideLayout457.xml"/><Relationship Id="rId3" Type="http://schemas.openxmlformats.org/officeDocument/2006/relationships/slideLayout" Target="../slideLayouts/slideLayout442.xml"/><Relationship Id="rId21" Type="http://schemas.openxmlformats.org/officeDocument/2006/relationships/oleObject" Target="../embeddings/oleObject102.bin"/><Relationship Id="rId7" Type="http://schemas.openxmlformats.org/officeDocument/2006/relationships/slideLayout" Target="../slideLayouts/slideLayout446.xml"/><Relationship Id="rId12" Type="http://schemas.openxmlformats.org/officeDocument/2006/relationships/slideLayout" Target="../slideLayouts/slideLayout451.xml"/><Relationship Id="rId17" Type="http://schemas.openxmlformats.org/officeDocument/2006/relationships/slideLayout" Target="../slideLayouts/slideLayout456.xml"/><Relationship Id="rId2" Type="http://schemas.openxmlformats.org/officeDocument/2006/relationships/slideLayout" Target="../slideLayouts/slideLayout441.xml"/><Relationship Id="rId16" Type="http://schemas.openxmlformats.org/officeDocument/2006/relationships/slideLayout" Target="../slideLayouts/slideLayout455.xml"/><Relationship Id="rId20" Type="http://schemas.openxmlformats.org/officeDocument/2006/relationships/tags" Target="../tags/tag116.xml"/><Relationship Id="rId1" Type="http://schemas.openxmlformats.org/officeDocument/2006/relationships/slideLayout" Target="../slideLayouts/slideLayout440.xml"/><Relationship Id="rId6" Type="http://schemas.openxmlformats.org/officeDocument/2006/relationships/slideLayout" Target="../slideLayouts/slideLayout445.xml"/><Relationship Id="rId11" Type="http://schemas.openxmlformats.org/officeDocument/2006/relationships/slideLayout" Target="../slideLayouts/slideLayout450.xml"/><Relationship Id="rId5" Type="http://schemas.openxmlformats.org/officeDocument/2006/relationships/slideLayout" Target="../slideLayouts/slideLayout444.xml"/><Relationship Id="rId15" Type="http://schemas.openxmlformats.org/officeDocument/2006/relationships/slideLayout" Target="../slideLayouts/slideLayout454.xml"/><Relationship Id="rId10" Type="http://schemas.openxmlformats.org/officeDocument/2006/relationships/slideLayout" Target="../slideLayouts/slideLayout449.xml"/><Relationship Id="rId19" Type="http://schemas.openxmlformats.org/officeDocument/2006/relationships/theme" Target="../theme/theme23.xml"/><Relationship Id="rId4" Type="http://schemas.openxmlformats.org/officeDocument/2006/relationships/slideLayout" Target="../slideLayouts/slideLayout443.xml"/><Relationship Id="rId9" Type="http://schemas.openxmlformats.org/officeDocument/2006/relationships/slideLayout" Target="../slideLayouts/slideLayout448.xml"/><Relationship Id="rId14" Type="http://schemas.openxmlformats.org/officeDocument/2006/relationships/slideLayout" Target="../slideLayouts/slideLayout453.xml"/><Relationship Id="rId22" Type="http://schemas.openxmlformats.org/officeDocument/2006/relationships/image" Target="../media/image9.emf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5.xml"/><Relationship Id="rId13" Type="http://schemas.openxmlformats.org/officeDocument/2006/relationships/slideLayout" Target="../slideLayouts/slideLayout470.xml"/><Relationship Id="rId18" Type="http://schemas.openxmlformats.org/officeDocument/2006/relationships/slideLayout" Target="../slideLayouts/slideLayout475.xml"/><Relationship Id="rId3" Type="http://schemas.openxmlformats.org/officeDocument/2006/relationships/slideLayout" Target="../slideLayouts/slideLayout460.xml"/><Relationship Id="rId21" Type="http://schemas.openxmlformats.org/officeDocument/2006/relationships/tags" Target="../tags/tag118.xml"/><Relationship Id="rId7" Type="http://schemas.openxmlformats.org/officeDocument/2006/relationships/slideLayout" Target="../slideLayouts/slideLayout464.xml"/><Relationship Id="rId12" Type="http://schemas.openxmlformats.org/officeDocument/2006/relationships/slideLayout" Target="../slideLayouts/slideLayout469.xml"/><Relationship Id="rId17" Type="http://schemas.openxmlformats.org/officeDocument/2006/relationships/slideLayout" Target="../slideLayouts/slideLayout474.xml"/><Relationship Id="rId2" Type="http://schemas.openxmlformats.org/officeDocument/2006/relationships/slideLayout" Target="../slideLayouts/slideLayout459.xml"/><Relationship Id="rId16" Type="http://schemas.openxmlformats.org/officeDocument/2006/relationships/slideLayout" Target="../slideLayouts/slideLayout473.xml"/><Relationship Id="rId20" Type="http://schemas.openxmlformats.org/officeDocument/2006/relationships/tags" Target="../tags/tag117.xml"/><Relationship Id="rId1" Type="http://schemas.openxmlformats.org/officeDocument/2006/relationships/slideLayout" Target="../slideLayouts/slideLayout458.xml"/><Relationship Id="rId6" Type="http://schemas.openxmlformats.org/officeDocument/2006/relationships/slideLayout" Target="../slideLayouts/slideLayout463.xml"/><Relationship Id="rId11" Type="http://schemas.openxmlformats.org/officeDocument/2006/relationships/slideLayout" Target="../slideLayouts/slideLayout468.xml"/><Relationship Id="rId5" Type="http://schemas.openxmlformats.org/officeDocument/2006/relationships/slideLayout" Target="../slideLayouts/slideLayout462.xml"/><Relationship Id="rId15" Type="http://schemas.openxmlformats.org/officeDocument/2006/relationships/slideLayout" Target="../slideLayouts/slideLayout472.xml"/><Relationship Id="rId23" Type="http://schemas.openxmlformats.org/officeDocument/2006/relationships/image" Target="../media/image6.emf"/><Relationship Id="rId10" Type="http://schemas.openxmlformats.org/officeDocument/2006/relationships/slideLayout" Target="../slideLayouts/slideLayout467.xml"/><Relationship Id="rId19" Type="http://schemas.openxmlformats.org/officeDocument/2006/relationships/theme" Target="../theme/theme24.xml"/><Relationship Id="rId4" Type="http://schemas.openxmlformats.org/officeDocument/2006/relationships/slideLayout" Target="../slideLayouts/slideLayout461.xml"/><Relationship Id="rId9" Type="http://schemas.openxmlformats.org/officeDocument/2006/relationships/slideLayout" Target="../slideLayouts/slideLayout466.xml"/><Relationship Id="rId14" Type="http://schemas.openxmlformats.org/officeDocument/2006/relationships/slideLayout" Target="../slideLayouts/slideLayout471.xml"/><Relationship Id="rId22" Type="http://schemas.openxmlformats.org/officeDocument/2006/relationships/oleObject" Target="../embeddings/oleObject103.bin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3.xml"/><Relationship Id="rId13" Type="http://schemas.openxmlformats.org/officeDocument/2006/relationships/slideLayout" Target="../slideLayouts/slideLayout488.xml"/><Relationship Id="rId18" Type="http://schemas.openxmlformats.org/officeDocument/2006/relationships/slideLayout" Target="../slideLayouts/slideLayout493.xml"/><Relationship Id="rId3" Type="http://schemas.openxmlformats.org/officeDocument/2006/relationships/slideLayout" Target="../slideLayouts/slideLayout478.xml"/><Relationship Id="rId7" Type="http://schemas.openxmlformats.org/officeDocument/2006/relationships/slideLayout" Target="../slideLayouts/slideLayout482.xml"/><Relationship Id="rId12" Type="http://schemas.openxmlformats.org/officeDocument/2006/relationships/slideLayout" Target="../slideLayouts/slideLayout487.xml"/><Relationship Id="rId17" Type="http://schemas.openxmlformats.org/officeDocument/2006/relationships/slideLayout" Target="../slideLayouts/slideLayout492.xml"/><Relationship Id="rId2" Type="http://schemas.openxmlformats.org/officeDocument/2006/relationships/slideLayout" Target="../slideLayouts/slideLayout477.xml"/><Relationship Id="rId16" Type="http://schemas.openxmlformats.org/officeDocument/2006/relationships/slideLayout" Target="../slideLayouts/slideLayout491.xml"/><Relationship Id="rId1" Type="http://schemas.openxmlformats.org/officeDocument/2006/relationships/slideLayout" Target="../slideLayouts/slideLayout476.xml"/><Relationship Id="rId6" Type="http://schemas.openxmlformats.org/officeDocument/2006/relationships/slideLayout" Target="../slideLayouts/slideLayout481.xml"/><Relationship Id="rId11" Type="http://schemas.openxmlformats.org/officeDocument/2006/relationships/slideLayout" Target="../slideLayouts/slideLayout486.xml"/><Relationship Id="rId5" Type="http://schemas.openxmlformats.org/officeDocument/2006/relationships/slideLayout" Target="../slideLayouts/slideLayout480.xml"/><Relationship Id="rId15" Type="http://schemas.openxmlformats.org/officeDocument/2006/relationships/slideLayout" Target="../slideLayouts/slideLayout490.xml"/><Relationship Id="rId10" Type="http://schemas.openxmlformats.org/officeDocument/2006/relationships/slideLayout" Target="../slideLayouts/slideLayout485.xml"/><Relationship Id="rId19" Type="http://schemas.openxmlformats.org/officeDocument/2006/relationships/theme" Target="../theme/theme25.xml"/><Relationship Id="rId4" Type="http://schemas.openxmlformats.org/officeDocument/2006/relationships/slideLayout" Target="../slideLayouts/slideLayout479.xml"/><Relationship Id="rId9" Type="http://schemas.openxmlformats.org/officeDocument/2006/relationships/slideLayout" Target="../slideLayouts/slideLayout484.xml"/><Relationship Id="rId14" Type="http://schemas.openxmlformats.org/officeDocument/2006/relationships/slideLayout" Target="../slideLayouts/slideLayout48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BC2C018C-12D5-41D0-8390-86638DECAEA6}"/>
              </a:ext>
            </a:extLst>
          </p:cNvPr>
          <p:cNvGraphicFramePr>
            <a:graphicFrameLocks noChangeAspect="1"/>
          </p:cNvGraphicFramePr>
          <p:nvPr>
            <p:custDataLst>
              <p:tags r:id="rId19"/>
            </p:custDataLst>
            <p:extLst>
              <p:ext uri="{D42A27DB-BD31-4B8C-83A1-F6EECF244321}">
                <p14:modId xmlns:p14="http://schemas.microsoft.com/office/powerpoint/2010/main" val="2031007494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0" imgW="270" imgH="270" progId="TCLayout.ActiveDocument.1">
                  <p:embed/>
                </p:oleObj>
              </mc:Choice>
              <mc:Fallback>
                <p:oleObj name="think-cell Slide" r:id="rId20" imgW="270" imgH="27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BC2C018C-12D5-41D0-8390-86638DECAEA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327025" y="313376"/>
            <a:ext cx="4100513" cy="81851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sv-SE" err="1"/>
              <a:t>Title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716462" y="313376"/>
            <a:ext cx="4103687" cy="45269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/>
              <a:t>Text 1</a:t>
            </a:r>
          </a:p>
          <a:p>
            <a:pPr lvl="1"/>
            <a:r>
              <a:rPr lang="sv-SE"/>
              <a:t>Text 2</a:t>
            </a:r>
          </a:p>
          <a:p>
            <a:pPr lvl="2"/>
            <a:r>
              <a:rPr lang="sv-SE"/>
              <a:t>Text 3</a:t>
            </a:r>
          </a:p>
          <a:p>
            <a:pPr lvl="3"/>
            <a:r>
              <a:rPr lang="sv-SE"/>
              <a:t>Text 4</a:t>
            </a:r>
          </a:p>
          <a:p>
            <a:pPr lvl="4"/>
            <a:r>
              <a:rPr lang="sv-SE"/>
              <a:t>Text 5</a:t>
            </a: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371975"/>
            <a:ext cx="4100513" cy="46831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Master </a:t>
            </a:r>
            <a:r>
              <a:rPr lang="sv-SE" err="1"/>
              <a:t>slide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37719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0" r:id="rId2"/>
    <p:sldLayoutId id="2147483673" r:id="rId3"/>
    <p:sldLayoutId id="2147483680" r:id="rId4"/>
    <p:sldLayoutId id="2147483682" r:id="rId5"/>
    <p:sldLayoutId id="2147483652" r:id="rId6"/>
    <p:sldLayoutId id="2147483685" r:id="rId7"/>
    <p:sldLayoutId id="2147483675" r:id="rId8"/>
    <p:sldLayoutId id="2147483676" r:id="rId9"/>
    <p:sldLayoutId id="2147483683" r:id="rId10"/>
    <p:sldLayoutId id="2147483669" r:id="rId11"/>
    <p:sldLayoutId id="2147483679" r:id="rId12"/>
    <p:sldLayoutId id="2147483665" r:id="rId13"/>
    <p:sldLayoutId id="2147483681" r:id="rId14"/>
    <p:sldLayoutId id="2147483678" r:id="rId15"/>
    <p:sldLayoutId id="2147483684" r:id="rId16"/>
    <p:sldLayoutId id="2147483711" r:id="rId17"/>
  </p:sldLayoutIdLst>
  <p:hf sldNum="0" hdr="0" dt="0"/>
  <p:txStyles>
    <p:titleStyle>
      <a:lvl1pPr algn="l" defTabSz="816326" rtl="0" eaLnBrk="1" latinLnBrk="0" hangingPunct="1">
        <a:lnSpc>
          <a:spcPts val="2700"/>
        </a:lnSpc>
        <a:spcBef>
          <a:spcPct val="0"/>
        </a:spcBef>
        <a:buNone/>
        <a:defRPr sz="27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9388" indent="-179388" algn="l" defTabSz="816326" rtl="0" eaLnBrk="1" latinLnBrk="0" hangingPunct="1">
        <a:lnSpc>
          <a:spcPct val="100000"/>
        </a:lnSpc>
        <a:spcBef>
          <a:spcPts val="200"/>
        </a:spcBef>
        <a:buFont typeface="Calibri" panose="020F050202020403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358775" indent="-176213" algn="l" defTabSz="816326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Calibri" panose="020F0502020204030204" pitchFamily="34" charset="0"/>
        <a:buChar char="‒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541338" indent="-182563" algn="l" defTabSz="816326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Calibri" panose="020F0502020204030204" pitchFamily="34" charset="0"/>
        <a:buChar char="‒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717550" indent="-176213" algn="l" defTabSz="816326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Calibri" panose="020F0502020204030204" pitchFamily="34" charset="0"/>
        <a:buChar char="‒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900113" indent="-182563" algn="l" defTabSz="816326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Calibri" panose="020F0502020204030204" pitchFamily="34" charset="0"/>
        <a:buChar char="‒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244896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53059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61222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69385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8163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6326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4489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2652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40815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8978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141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65303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91">
          <p15:clr>
            <a:srgbClr val="F26B43"/>
          </p15:clr>
        </p15:guide>
        <p15:guide id="2" pos="204">
          <p15:clr>
            <a:srgbClr val="F26B43"/>
          </p15:clr>
        </p15:guide>
        <p15:guide id="3" pos="5556">
          <p15:clr>
            <a:srgbClr val="F26B43"/>
          </p15:clr>
        </p15:guide>
        <p15:guide id="4" orient="horz" pos="2754">
          <p15:clr>
            <a:srgbClr val="F26B43"/>
          </p15:clr>
        </p15:guide>
        <p15:guide id="5" orient="horz" pos="894">
          <p15:clr>
            <a:srgbClr val="F26B43"/>
          </p15:clr>
        </p15:guide>
        <p15:guide id="6" pos="2971">
          <p15:clr>
            <a:srgbClr val="F26B43"/>
          </p15:clr>
        </p15:guide>
        <p15:guide id="7" orient="horz" pos="3049">
          <p15:clr>
            <a:srgbClr val="F26B43"/>
          </p15:clr>
        </p15:guide>
        <p15:guide id="8" orient="horz" pos="713">
          <p15:clr>
            <a:srgbClr val="F26B43"/>
          </p15:clr>
        </p15:guide>
        <p15:guide id="9" pos="2789">
          <p15:clr>
            <a:srgbClr val="F26B43"/>
          </p15:clr>
        </p15:guide>
        <p15:guide id="10" pos="288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0B08CB45-E6D9-427A-BB63-14CEE9953E3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6"/>
            </p:custDataLst>
            <p:extLst>
              <p:ext uri="{D42A27DB-BD31-4B8C-83A1-F6EECF244321}">
                <p14:modId xmlns:p14="http://schemas.microsoft.com/office/powerpoint/2010/main" val="347043087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7" imgW="498" imgH="499" progId="TCLayout.ActiveDocument.1">
                  <p:embed/>
                </p:oleObj>
              </mc:Choice>
              <mc:Fallback>
                <p:oleObj name="think-cell Slide" r:id="rId27" imgW="498" imgH="499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0B08CB45-E6D9-427A-BB63-14CEE9953E3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313377" y="313377"/>
            <a:ext cx="3545836" cy="82486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0" y="285129"/>
            <a:ext cx="3551238" cy="407414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949190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  <p:sldLayoutId id="2147483759" r:id="rId23"/>
    <p:sldLayoutId id="2147483760" r:id="rId24"/>
  </p:sldLayoutIdLst>
  <p:hf sldNum="0" hdr="0" dt="0"/>
  <p:txStyles>
    <p:titleStyle>
      <a:lvl1pPr algn="l" defTabSz="816326" rtl="0" eaLnBrk="1" latinLnBrk="0" hangingPunct="1">
        <a:lnSpc>
          <a:spcPts val="2500"/>
        </a:lnSpc>
        <a:spcBef>
          <a:spcPct val="0"/>
        </a:spcBef>
        <a:buNone/>
        <a:defRPr sz="27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9388" indent="-179388" algn="l" defTabSz="816326" rtl="0" eaLnBrk="1" latinLnBrk="0" hangingPunct="1">
        <a:lnSpc>
          <a:spcPct val="100000"/>
        </a:lnSpc>
        <a:spcBef>
          <a:spcPts val="0"/>
        </a:spcBef>
        <a:buFont typeface="Calibri" panose="020F050202020403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1pPr>
      <a:lvl2pPr marL="358775" indent="-176213" algn="l" defTabSz="816326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2pPr>
      <a:lvl3pPr marL="541338" indent="-182563" algn="l" defTabSz="816326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717550" indent="-176213" algn="l" defTabSz="816326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900113" indent="-182563" algn="l" defTabSz="816326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244896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53059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61222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69385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8163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6326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4489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2652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40815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8978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141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65303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6CFED71C-3495-4269-B075-0AA5575A630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0"/>
            </p:custDataLst>
            <p:extLst>
              <p:ext uri="{D42A27DB-BD31-4B8C-83A1-F6EECF244321}">
                <p14:modId xmlns:p14="http://schemas.microsoft.com/office/powerpoint/2010/main" val="280760579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1" imgW="408" imgH="408" progId="TCLayout.ActiveDocument.1">
                  <p:embed/>
                </p:oleObj>
              </mc:Choice>
              <mc:Fallback>
                <p:oleObj name="think-cell Slide" r:id="rId21" imgW="408" imgH="408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6CFED71C-3495-4269-B075-0AA5575A630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313377" y="313377"/>
            <a:ext cx="3545836" cy="82486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0" y="285129"/>
            <a:ext cx="3551238" cy="407414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882218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  <p:sldLayoutId id="2147483773" r:id="rId12"/>
    <p:sldLayoutId id="2147483774" r:id="rId13"/>
    <p:sldLayoutId id="2147483775" r:id="rId14"/>
    <p:sldLayoutId id="2147483776" r:id="rId15"/>
    <p:sldLayoutId id="2147483777" r:id="rId16"/>
    <p:sldLayoutId id="2147483778" r:id="rId17"/>
    <p:sldLayoutId id="2147483779" r:id="rId18"/>
  </p:sldLayoutIdLst>
  <p:hf sldNum="0" hdr="0" dt="0"/>
  <p:txStyles>
    <p:titleStyle>
      <a:lvl1pPr algn="l" defTabSz="816326" rtl="0" eaLnBrk="1" latinLnBrk="0" hangingPunct="1">
        <a:lnSpc>
          <a:spcPts val="2500"/>
        </a:lnSpc>
        <a:spcBef>
          <a:spcPct val="0"/>
        </a:spcBef>
        <a:buNone/>
        <a:defRPr sz="27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9388" indent="-179388" algn="l" defTabSz="816326" rtl="0" eaLnBrk="1" latinLnBrk="0" hangingPunct="1">
        <a:lnSpc>
          <a:spcPct val="100000"/>
        </a:lnSpc>
        <a:spcBef>
          <a:spcPts val="0"/>
        </a:spcBef>
        <a:buFont typeface="Calibri" panose="020F050202020403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1pPr>
      <a:lvl2pPr marL="358775" indent="-176213" algn="l" defTabSz="816326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2pPr>
      <a:lvl3pPr marL="541338" indent="-182563" algn="l" defTabSz="816326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717550" indent="-176213" algn="l" defTabSz="816326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900113" indent="-182563" algn="l" defTabSz="816326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244896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53059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61222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69385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8163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6326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4489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2652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40815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8978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141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65303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8B0CA7C7-5E5A-404B-B15C-182D80A3BDC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2"/>
            </p:custDataLst>
            <p:extLst>
              <p:ext uri="{D42A27DB-BD31-4B8C-83A1-F6EECF244321}">
                <p14:modId xmlns:p14="http://schemas.microsoft.com/office/powerpoint/2010/main" val="426880745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4" imgW="359" imgH="360" progId="TCLayout.ActiveDocument.1">
                  <p:embed/>
                </p:oleObj>
              </mc:Choice>
              <mc:Fallback>
                <p:oleObj name="think-cell Slide" r:id="rId24" imgW="359" imgH="360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8B0CA7C7-5E5A-404B-B15C-182D80A3BD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40C7492B-30EF-481D-B761-FCEA2C09F377}"/>
              </a:ext>
            </a:extLst>
          </p:cNvPr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sv-SE" sz="2700" b="1" i="0" baseline="0">
              <a:latin typeface="Anticimex Sans" panose="020B0503040101040103" pitchFamily="34" charset="0"/>
              <a:ea typeface="+mj-ea"/>
              <a:cs typeface="+mj-cs"/>
              <a:sym typeface="Anticimex Sans" panose="020B0503040101040103" pitchFamily="34" charset="0"/>
            </a:endParaRPr>
          </a:p>
        </p:txBody>
      </p:sp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313377" y="313377"/>
            <a:ext cx="3545836" cy="82486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0" y="285129"/>
            <a:ext cx="3551238" cy="407414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201980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  <p:sldLayoutId id="2147483857" r:id="rId12"/>
    <p:sldLayoutId id="2147483858" r:id="rId13"/>
    <p:sldLayoutId id="2147483859" r:id="rId14"/>
    <p:sldLayoutId id="2147483860" r:id="rId15"/>
    <p:sldLayoutId id="2147483861" r:id="rId16"/>
    <p:sldLayoutId id="2147483862" r:id="rId17"/>
    <p:sldLayoutId id="2147483863" r:id="rId18"/>
    <p:sldLayoutId id="2147483864" r:id="rId19"/>
    <p:sldLayoutId id="2147483865" r:id="rId20"/>
  </p:sldLayoutIdLst>
  <p:hf sldNum="0" hdr="0" dt="0"/>
  <p:txStyles>
    <p:titleStyle>
      <a:lvl1pPr algn="l" defTabSz="816326" rtl="0" eaLnBrk="1" latinLnBrk="0" hangingPunct="1">
        <a:lnSpc>
          <a:spcPts val="2500"/>
        </a:lnSpc>
        <a:spcBef>
          <a:spcPct val="0"/>
        </a:spcBef>
        <a:buNone/>
        <a:defRPr sz="27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9388" indent="-179388" algn="l" defTabSz="816326" rtl="0" eaLnBrk="1" latinLnBrk="0" hangingPunct="1">
        <a:lnSpc>
          <a:spcPct val="100000"/>
        </a:lnSpc>
        <a:spcBef>
          <a:spcPts val="0"/>
        </a:spcBef>
        <a:buFont typeface="Calibri" panose="020F050202020403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1pPr>
      <a:lvl2pPr marL="358775" indent="-176213" algn="l" defTabSz="816326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2pPr>
      <a:lvl3pPr marL="541338" indent="-182563" algn="l" defTabSz="816326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717550" indent="-176213" algn="l" defTabSz="816326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900113" indent="-182563" algn="l" defTabSz="816326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244896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53059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61222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69385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8163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6326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4489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2652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40815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8978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141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65303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BC2C018C-12D5-41D0-8390-86638DECAEA6}"/>
              </a:ext>
            </a:extLst>
          </p:cNvPr>
          <p:cNvGraphicFramePr>
            <a:graphicFrameLocks noChangeAspect="1"/>
          </p:cNvGraphicFramePr>
          <p:nvPr>
            <p:custDataLst>
              <p:tags r:id="rId21"/>
            </p:custDataLst>
            <p:extLst>
              <p:ext uri="{D42A27DB-BD31-4B8C-83A1-F6EECF244321}">
                <p14:modId xmlns:p14="http://schemas.microsoft.com/office/powerpoint/2010/main" val="3828546802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2" imgW="270" imgH="270" progId="TCLayout.ActiveDocument.1">
                  <p:embed/>
                </p:oleObj>
              </mc:Choice>
              <mc:Fallback>
                <p:oleObj name="think-cell Slide" r:id="rId22" imgW="270" imgH="27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BC2C018C-12D5-41D0-8390-86638DECAEA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327025" y="313376"/>
            <a:ext cx="4100513" cy="81851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Title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716462" y="313376"/>
            <a:ext cx="4103687" cy="45269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Text 1</a:t>
            </a:r>
          </a:p>
          <a:p>
            <a:pPr lvl="1"/>
            <a:r>
              <a:rPr lang="en-US"/>
              <a:t>Text 2</a:t>
            </a:r>
          </a:p>
          <a:p>
            <a:pPr lvl="2"/>
            <a:r>
              <a:rPr lang="en-US"/>
              <a:t>Text 3</a:t>
            </a:r>
          </a:p>
          <a:p>
            <a:pPr lvl="3"/>
            <a:r>
              <a:rPr lang="en-US"/>
              <a:t>Text 4</a:t>
            </a:r>
          </a:p>
          <a:p>
            <a:pPr lvl="4"/>
            <a:r>
              <a:rPr lang="en-US"/>
              <a:t>Text 5</a:t>
            </a: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371975"/>
            <a:ext cx="4100513" cy="46831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 rtl="0">
              <a:defRPr sz="1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Master slide</a:t>
            </a:r>
          </a:p>
        </p:txBody>
      </p:sp>
    </p:spTree>
    <p:extLst>
      <p:ext uri="{BB962C8B-B14F-4D97-AF65-F5344CB8AC3E}">
        <p14:creationId xmlns:p14="http://schemas.microsoft.com/office/powerpoint/2010/main" val="4175073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7" r:id="rId1"/>
    <p:sldLayoutId id="2147483868" r:id="rId2"/>
    <p:sldLayoutId id="2147483869" r:id="rId3"/>
    <p:sldLayoutId id="2147483870" r:id="rId4"/>
    <p:sldLayoutId id="2147483871" r:id="rId5"/>
    <p:sldLayoutId id="2147483872" r:id="rId6"/>
    <p:sldLayoutId id="2147483873" r:id="rId7"/>
    <p:sldLayoutId id="2147483874" r:id="rId8"/>
    <p:sldLayoutId id="2147483875" r:id="rId9"/>
    <p:sldLayoutId id="2147483876" r:id="rId10"/>
    <p:sldLayoutId id="2147483877" r:id="rId11"/>
    <p:sldLayoutId id="2147483878" r:id="rId12"/>
    <p:sldLayoutId id="2147483879" r:id="rId13"/>
    <p:sldLayoutId id="2147483880" r:id="rId14"/>
    <p:sldLayoutId id="2147483881" r:id="rId15"/>
    <p:sldLayoutId id="2147483882" r:id="rId16"/>
    <p:sldLayoutId id="2147483883" r:id="rId17"/>
    <p:sldLayoutId id="2147483885" r:id="rId18"/>
    <p:sldLayoutId id="2147483886" r:id="rId19"/>
  </p:sldLayoutIdLst>
  <p:hf sldNum="0" hdr="0" dt="0"/>
  <p:txStyles>
    <p:titleStyle>
      <a:lvl1pPr algn="l" defTabSz="816326" rtl="0" eaLnBrk="1" latinLnBrk="0" hangingPunct="1">
        <a:lnSpc>
          <a:spcPts val="2700"/>
        </a:lnSpc>
        <a:spcBef>
          <a:spcPct val="0"/>
        </a:spcBef>
        <a:buNone/>
        <a:defRPr sz="27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9388" indent="-179388" algn="l" defTabSz="816326" rtl="0" eaLnBrk="1" latinLnBrk="0" hangingPunct="1">
        <a:lnSpc>
          <a:spcPct val="100000"/>
        </a:lnSpc>
        <a:spcBef>
          <a:spcPts val="200"/>
        </a:spcBef>
        <a:buFont typeface="Calibri" panose="020F050202020403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358775" indent="-176213" algn="l" defTabSz="816326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Calibri" panose="020F0502020204030204" pitchFamily="34" charset="0"/>
        <a:buChar char="‒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541338" indent="-182563" algn="l" defTabSz="816326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Calibri" panose="020F0502020204030204" pitchFamily="34" charset="0"/>
        <a:buChar char="‒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717550" indent="-176213" algn="l" defTabSz="816326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Calibri" panose="020F0502020204030204" pitchFamily="34" charset="0"/>
        <a:buChar char="‒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900113" indent="-182563" algn="l" defTabSz="816326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Calibri" panose="020F0502020204030204" pitchFamily="34" charset="0"/>
        <a:buChar char="‒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244896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53059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61222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69385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8163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6326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4489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2652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40815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8978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141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65303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91">
          <p15:clr>
            <a:srgbClr val="F26B43"/>
          </p15:clr>
        </p15:guide>
        <p15:guide id="2" pos="204">
          <p15:clr>
            <a:srgbClr val="F26B43"/>
          </p15:clr>
        </p15:guide>
        <p15:guide id="3" pos="5556">
          <p15:clr>
            <a:srgbClr val="F26B43"/>
          </p15:clr>
        </p15:guide>
        <p15:guide id="4" orient="horz" pos="2754">
          <p15:clr>
            <a:srgbClr val="F26B43"/>
          </p15:clr>
        </p15:guide>
        <p15:guide id="5" orient="horz" pos="894">
          <p15:clr>
            <a:srgbClr val="F26B43"/>
          </p15:clr>
        </p15:guide>
        <p15:guide id="6" pos="2971">
          <p15:clr>
            <a:srgbClr val="F26B43"/>
          </p15:clr>
        </p15:guide>
        <p15:guide id="7" orient="horz" pos="3049">
          <p15:clr>
            <a:srgbClr val="F26B43"/>
          </p15:clr>
        </p15:guide>
        <p15:guide id="8" orient="horz" pos="713">
          <p15:clr>
            <a:srgbClr val="F26B43"/>
          </p15:clr>
        </p15:guide>
        <p15:guide id="9" pos="2789">
          <p15:clr>
            <a:srgbClr val="F26B43"/>
          </p15:clr>
        </p15:guide>
        <p15:guide id="10" pos="2880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1BF7FDEE-4FAC-49B6-9723-AA938BA6BC5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2"/>
            </p:custDataLst>
            <p:extLst>
              <p:ext uri="{D42A27DB-BD31-4B8C-83A1-F6EECF244321}">
                <p14:modId xmlns:p14="http://schemas.microsoft.com/office/powerpoint/2010/main" val="91327814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3" imgW="359" imgH="360" progId="TCLayout.ActiveDocument.1">
                  <p:embed/>
                </p:oleObj>
              </mc:Choice>
              <mc:Fallback>
                <p:oleObj name="think-cell Slide" r:id="rId23" imgW="359" imgH="360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1BF7FDEE-4FAC-49B6-9723-AA938BA6BC5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327025" y="313376"/>
            <a:ext cx="4100513" cy="81851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sv-SE" err="1"/>
              <a:t>Title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716462" y="313376"/>
            <a:ext cx="4103687" cy="45269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/>
              <a:t>Text 1</a:t>
            </a:r>
          </a:p>
          <a:p>
            <a:pPr lvl="1"/>
            <a:r>
              <a:rPr lang="sv-SE"/>
              <a:t>Text 2</a:t>
            </a:r>
          </a:p>
          <a:p>
            <a:pPr lvl="2"/>
            <a:r>
              <a:rPr lang="sv-SE"/>
              <a:t>Text 3</a:t>
            </a:r>
          </a:p>
          <a:p>
            <a:pPr lvl="3"/>
            <a:r>
              <a:rPr lang="sv-SE"/>
              <a:t>Text 4</a:t>
            </a:r>
          </a:p>
          <a:p>
            <a:pPr lvl="4"/>
            <a:r>
              <a:rPr lang="sv-SE"/>
              <a:t>Text 5</a:t>
            </a: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371975"/>
            <a:ext cx="4100513" cy="46831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Master </a:t>
            </a:r>
            <a:r>
              <a:rPr lang="sv-SE" err="1"/>
              <a:t>slide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18371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  <p:sldLayoutId id="2147483912" r:id="rId3"/>
    <p:sldLayoutId id="2147483913" r:id="rId4"/>
    <p:sldLayoutId id="2147483914" r:id="rId5"/>
    <p:sldLayoutId id="2147483915" r:id="rId6"/>
    <p:sldLayoutId id="2147483916" r:id="rId7"/>
    <p:sldLayoutId id="2147483917" r:id="rId8"/>
    <p:sldLayoutId id="2147483918" r:id="rId9"/>
    <p:sldLayoutId id="2147483919" r:id="rId10"/>
    <p:sldLayoutId id="2147483920" r:id="rId11"/>
    <p:sldLayoutId id="2147483921" r:id="rId12"/>
    <p:sldLayoutId id="2147483922" r:id="rId13"/>
    <p:sldLayoutId id="2147483923" r:id="rId14"/>
    <p:sldLayoutId id="2147483924" r:id="rId15"/>
    <p:sldLayoutId id="2147483925" r:id="rId16"/>
    <p:sldLayoutId id="2147483926" r:id="rId17"/>
    <p:sldLayoutId id="2147483927" r:id="rId18"/>
    <p:sldLayoutId id="2147483929" r:id="rId19"/>
    <p:sldLayoutId id="2147483930" r:id="rId20"/>
  </p:sldLayoutIdLst>
  <p:hf sldNum="0" hdr="0" dt="0"/>
  <p:txStyles>
    <p:titleStyle>
      <a:lvl1pPr algn="l" defTabSz="816326" rtl="0" eaLnBrk="1" latinLnBrk="0" hangingPunct="1">
        <a:lnSpc>
          <a:spcPts val="2700"/>
        </a:lnSpc>
        <a:spcBef>
          <a:spcPct val="0"/>
        </a:spcBef>
        <a:buNone/>
        <a:defRPr sz="27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9388" indent="-179388" algn="l" defTabSz="816326" rtl="0" eaLnBrk="1" latinLnBrk="0" hangingPunct="1">
        <a:lnSpc>
          <a:spcPct val="100000"/>
        </a:lnSpc>
        <a:spcBef>
          <a:spcPts val="200"/>
        </a:spcBef>
        <a:buFont typeface="Calibri" panose="020F050202020403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358775" indent="-176213" algn="l" defTabSz="816326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Calibri" panose="020F0502020204030204" pitchFamily="34" charset="0"/>
        <a:buChar char="‒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541338" indent="-182563" algn="l" defTabSz="816326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Calibri" panose="020F0502020204030204" pitchFamily="34" charset="0"/>
        <a:buChar char="‒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717550" indent="-176213" algn="l" defTabSz="816326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Calibri" panose="020F0502020204030204" pitchFamily="34" charset="0"/>
        <a:buChar char="‒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900113" indent="-182563" algn="l" defTabSz="816326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Calibri" panose="020F0502020204030204" pitchFamily="34" charset="0"/>
        <a:buChar char="‒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244896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53059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61222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69385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8163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6326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4489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2652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40815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8978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141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65303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91">
          <p15:clr>
            <a:srgbClr val="F26B43"/>
          </p15:clr>
        </p15:guide>
        <p15:guide id="2" pos="204">
          <p15:clr>
            <a:srgbClr val="F26B43"/>
          </p15:clr>
        </p15:guide>
        <p15:guide id="3" pos="5556">
          <p15:clr>
            <a:srgbClr val="F26B43"/>
          </p15:clr>
        </p15:guide>
        <p15:guide id="4" orient="horz" pos="2754">
          <p15:clr>
            <a:srgbClr val="F26B43"/>
          </p15:clr>
        </p15:guide>
        <p15:guide id="5" orient="horz" pos="894">
          <p15:clr>
            <a:srgbClr val="F26B43"/>
          </p15:clr>
        </p15:guide>
        <p15:guide id="6" pos="2971">
          <p15:clr>
            <a:srgbClr val="F26B43"/>
          </p15:clr>
        </p15:guide>
        <p15:guide id="7" orient="horz" pos="3049">
          <p15:clr>
            <a:srgbClr val="F26B43"/>
          </p15:clr>
        </p15:guide>
        <p15:guide id="8" orient="horz" pos="713">
          <p15:clr>
            <a:srgbClr val="F26B43"/>
          </p15:clr>
        </p15:guide>
        <p15:guide id="9" pos="2789">
          <p15:clr>
            <a:srgbClr val="F26B43"/>
          </p15:clr>
        </p15:guide>
        <p15:guide id="10" pos="2880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6CFED71C-3495-4269-B075-0AA5575A630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3"/>
            </p:custDataLst>
            <p:extLst>
              <p:ext uri="{D42A27DB-BD31-4B8C-83A1-F6EECF244321}">
                <p14:modId xmlns:p14="http://schemas.microsoft.com/office/powerpoint/2010/main" val="2864328195"/>
              </p:ext>
            </p:extLst>
          </p:nvPr>
        </p:nvGraphicFramePr>
        <p:xfrm>
          <a:off x="1590" y="1590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4" imgW="408" imgH="408" progId="TCLayout.ActiveDocument.1">
                  <p:embed/>
                </p:oleObj>
              </mc:Choice>
              <mc:Fallback>
                <p:oleObj name="think-cell Slide" r:id="rId24" imgW="408" imgH="408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6CFED71C-3495-4269-B075-0AA5575A630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1590" y="1590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313377" y="313379"/>
            <a:ext cx="3545836" cy="82486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0" y="285130"/>
            <a:ext cx="3551238" cy="407414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9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849136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1" r:id="rId1"/>
    <p:sldLayoutId id="2147484032" r:id="rId2"/>
    <p:sldLayoutId id="2147484033" r:id="rId3"/>
    <p:sldLayoutId id="2147484034" r:id="rId4"/>
    <p:sldLayoutId id="2147484035" r:id="rId5"/>
    <p:sldLayoutId id="2147484036" r:id="rId6"/>
    <p:sldLayoutId id="2147484037" r:id="rId7"/>
    <p:sldLayoutId id="2147484038" r:id="rId8"/>
    <p:sldLayoutId id="2147484039" r:id="rId9"/>
    <p:sldLayoutId id="2147484040" r:id="rId10"/>
    <p:sldLayoutId id="2147484041" r:id="rId11"/>
    <p:sldLayoutId id="2147484042" r:id="rId12"/>
    <p:sldLayoutId id="2147484043" r:id="rId13"/>
    <p:sldLayoutId id="2147484044" r:id="rId14"/>
    <p:sldLayoutId id="2147484045" r:id="rId15"/>
    <p:sldLayoutId id="2147484046" r:id="rId16"/>
    <p:sldLayoutId id="2147484047" r:id="rId17"/>
    <p:sldLayoutId id="2147484048" r:id="rId18"/>
    <p:sldLayoutId id="2147484049" r:id="rId19"/>
    <p:sldLayoutId id="2147484050" r:id="rId20"/>
    <p:sldLayoutId id="2147484051" r:id="rId21"/>
  </p:sldLayoutIdLst>
  <p:hf sldNum="0" hdr="0" dt="0"/>
  <p:txStyles>
    <p:titleStyle>
      <a:lvl1pPr algn="l" defTabSz="816284" rtl="0" eaLnBrk="1" latinLnBrk="0" hangingPunct="1">
        <a:lnSpc>
          <a:spcPts val="2500"/>
        </a:lnSpc>
        <a:spcBef>
          <a:spcPct val="0"/>
        </a:spcBef>
        <a:buNone/>
        <a:defRPr sz="27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9380" indent="-179380" algn="l" defTabSz="816284" rtl="0" eaLnBrk="1" latinLnBrk="0" hangingPunct="1">
        <a:lnSpc>
          <a:spcPct val="100000"/>
        </a:lnSpc>
        <a:spcBef>
          <a:spcPts val="0"/>
        </a:spcBef>
        <a:buFont typeface="Calibri" panose="020F050202020403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1pPr>
      <a:lvl2pPr marL="358757" indent="-176204" algn="l" defTabSz="816284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2pPr>
      <a:lvl3pPr marL="541312" indent="-182554" algn="l" defTabSz="816284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717514" indent="-176204" algn="l" defTabSz="816284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900068" indent="-182554" algn="l" defTabSz="816284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244784" indent="-204072" algn="l" defTabSz="816284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52927" indent="-204072" algn="l" defTabSz="816284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61069" indent="-204072" algn="l" defTabSz="816284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69211" indent="-204072" algn="l" defTabSz="816284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81628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8143" algn="l" defTabSz="81628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6284" algn="l" defTabSz="81628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4428" algn="l" defTabSz="81628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2570" algn="l" defTabSz="81628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40713" algn="l" defTabSz="81628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8856" algn="l" defTabSz="81628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6998" algn="l" defTabSz="81628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65139" algn="l" defTabSz="81628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BC2C018C-12D5-41D0-8390-86638DECAEA6}"/>
              </a:ext>
            </a:extLst>
          </p:cNvPr>
          <p:cNvGraphicFramePr>
            <a:graphicFrameLocks noChangeAspect="1"/>
          </p:cNvGraphicFramePr>
          <p:nvPr>
            <p:custDataLst>
              <p:tags r:id="rId22"/>
            </p:custDataLst>
            <p:extLst>
              <p:ext uri="{D42A27DB-BD31-4B8C-83A1-F6EECF244321}">
                <p14:modId xmlns:p14="http://schemas.microsoft.com/office/powerpoint/2010/main" val="838217741"/>
              </p:ext>
            </p:ext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3" imgW="270" imgH="270" progId="TCLayout.ActiveDocument.1">
                  <p:embed/>
                </p:oleObj>
              </mc:Choice>
              <mc:Fallback>
                <p:oleObj name="think-cell Slide" r:id="rId23" imgW="270" imgH="27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BC2C018C-12D5-41D0-8390-86638DECAEA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327026" y="313377"/>
            <a:ext cx="4100513" cy="81851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sv-SE" err="1"/>
              <a:t>Title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716463" y="313377"/>
            <a:ext cx="4103687" cy="45269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/>
              <a:t>Text 1</a:t>
            </a:r>
          </a:p>
          <a:p>
            <a:pPr lvl="1"/>
            <a:r>
              <a:rPr lang="sv-SE"/>
              <a:t>Text 2</a:t>
            </a:r>
          </a:p>
          <a:p>
            <a:pPr lvl="2"/>
            <a:r>
              <a:rPr lang="sv-SE"/>
              <a:t>Text 3</a:t>
            </a:r>
          </a:p>
          <a:p>
            <a:pPr lvl="3"/>
            <a:r>
              <a:rPr lang="sv-SE"/>
              <a:t>Text 4</a:t>
            </a:r>
          </a:p>
          <a:p>
            <a:pPr lvl="4"/>
            <a:r>
              <a:rPr lang="sv-SE"/>
              <a:t>Text 5</a:t>
            </a: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371976"/>
            <a:ext cx="4100513" cy="46831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Master </a:t>
            </a:r>
            <a:r>
              <a:rPr lang="sv-SE" err="1"/>
              <a:t>slide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11469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2" r:id="rId1"/>
    <p:sldLayoutId id="2147484083" r:id="rId2"/>
    <p:sldLayoutId id="2147484084" r:id="rId3"/>
    <p:sldLayoutId id="2147484085" r:id="rId4"/>
    <p:sldLayoutId id="2147484086" r:id="rId5"/>
    <p:sldLayoutId id="2147484087" r:id="rId6"/>
    <p:sldLayoutId id="2147484088" r:id="rId7"/>
    <p:sldLayoutId id="2147484089" r:id="rId8"/>
    <p:sldLayoutId id="2147484090" r:id="rId9"/>
    <p:sldLayoutId id="2147484091" r:id="rId10"/>
    <p:sldLayoutId id="2147484092" r:id="rId11"/>
    <p:sldLayoutId id="2147484093" r:id="rId12"/>
    <p:sldLayoutId id="2147484094" r:id="rId13"/>
    <p:sldLayoutId id="2147484095" r:id="rId14"/>
    <p:sldLayoutId id="2147484096" r:id="rId15"/>
    <p:sldLayoutId id="2147484097" r:id="rId16"/>
    <p:sldLayoutId id="2147484098" r:id="rId17"/>
    <p:sldLayoutId id="2147484100" r:id="rId18"/>
    <p:sldLayoutId id="2147484101" r:id="rId19"/>
    <p:sldLayoutId id="2147484102" r:id="rId20"/>
  </p:sldLayoutIdLst>
  <p:hf sldNum="0" hdr="0" dt="0"/>
  <p:txStyles>
    <p:titleStyle>
      <a:lvl1pPr algn="l" defTabSz="816305" rtl="0" eaLnBrk="1" latinLnBrk="0" hangingPunct="1">
        <a:lnSpc>
          <a:spcPts val="2700"/>
        </a:lnSpc>
        <a:spcBef>
          <a:spcPct val="0"/>
        </a:spcBef>
        <a:buNone/>
        <a:defRPr sz="27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9384" indent="-179384" algn="l" defTabSz="816305" rtl="0" eaLnBrk="1" latinLnBrk="0" hangingPunct="1">
        <a:lnSpc>
          <a:spcPct val="100000"/>
        </a:lnSpc>
        <a:spcBef>
          <a:spcPts val="200"/>
        </a:spcBef>
        <a:buFont typeface="Calibri" panose="020F050202020403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358766" indent="-176209" algn="l" defTabSz="816305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Calibri" panose="020F0502020204030204" pitchFamily="34" charset="0"/>
        <a:buChar char="‒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541325" indent="-182558" algn="l" defTabSz="816305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Calibri" panose="020F0502020204030204" pitchFamily="34" charset="0"/>
        <a:buChar char="‒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717532" indent="-176209" algn="l" defTabSz="816305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Calibri" panose="020F0502020204030204" pitchFamily="34" charset="0"/>
        <a:buChar char="‒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900091" indent="-182558" algn="l" defTabSz="816305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Calibri" panose="020F0502020204030204" pitchFamily="34" charset="0"/>
        <a:buChar char="‒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244840" indent="-204077" algn="l" defTabSz="81630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52993" indent="-204077" algn="l" defTabSz="81630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61145" indent="-204077" algn="l" defTabSz="81630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69298" indent="-204077" algn="l" defTabSz="81630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8153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6305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4458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2611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40764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8917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070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65221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91">
          <p15:clr>
            <a:srgbClr val="F26B43"/>
          </p15:clr>
        </p15:guide>
        <p15:guide id="2" pos="204">
          <p15:clr>
            <a:srgbClr val="F26B43"/>
          </p15:clr>
        </p15:guide>
        <p15:guide id="3" pos="5556">
          <p15:clr>
            <a:srgbClr val="F26B43"/>
          </p15:clr>
        </p15:guide>
        <p15:guide id="4" orient="horz" pos="2754">
          <p15:clr>
            <a:srgbClr val="F26B43"/>
          </p15:clr>
        </p15:guide>
        <p15:guide id="5" orient="horz" pos="894">
          <p15:clr>
            <a:srgbClr val="F26B43"/>
          </p15:clr>
        </p15:guide>
        <p15:guide id="6" pos="2971">
          <p15:clr>
            <a:srgbClr val="F26B43"/>
          </p15:clr>
        </p15:guide>
        <p15:guide id="7" orient="horz" pos="3049">
          <p15:clr>
            <a:srgbClr val="F26B43"/>
          </p15:clr>
        </p15:guide>
        <p15:guide id="8" orient="horz" pos="713">
          <p15:clr>
            <a:srgbClr val="F26B43"/>
          </p15:clr>
        </p15:guide>
        <p15:guide id="9" pos="2789">
          <p15:clr>
            <a:srgbClr val="F26B43"/>
          </p15:clr>
        </p15:guide>
        <p15:guide id="10" pos="2880">
          <p15:clr>
            <a:srgbClr val="F26B43"/>
          </p15:clr>
        </p15:guide>
      </p15:sldGuideLst>
    </p:ext>
  </p:extLst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BC2C018C-12D5-41D0-8390-86638DECAEA6}"/>
              </a:ext>
            </a:extLst>
          </p:cNvPr>
          <p:cNvGraphicFramePr>
            <a:graphicFrameLocks noChangeAspect="1"/>
          </p:cNvGraphicFramePr>
          <p:nvPr>
            <p:custDataLst>
              <p:tags r:id="rId19"/>
            </p:custDataLst>
            <p:extLst>
              <p:ext uri="{D42A27DB-BD31-4B8C-83A1-F6EECF244321}">
                <p14:modId xmlns:p14="http://schemas.microsoft.com/office/powerpoint/2010/main" val="1521951006"/>
              </p:ext>
            </p:ext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0" imgW="270" imgH="270" progId="TCLayout.ActiveDocument.1">
                  <p:embed/>
                </p:oleObj>
              </mc:Choice>
              <mc:Fallback>
                <p:oleObj name="think-cell Slide" r:id="rId20" imgW="270" imgH="27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BC2C018C-12D5-41D0-8390-86638DECAEA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327026" y="313377"/>
            <a:ext cx="4100513" cy="81851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Title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716463" y="313377"/>
            <a:ext cx="4103687" cy="45269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Text 1</a:t>
            </a:r>
          </a:p>
          <a:p>
            <a:pPr lvl="1"/>
            <a:r>
              <a:rPr lang="en-US"/>
              <a:t>Text 2</a:t>
            </a:r>
          </a:p>
          <a:p>
            <a:pPr lvl="2"/>
            <a:r>
              <a:rPr lang="en-US"/>
              <a:t>Text 3</a:t>
            </a:r>
          </a:p>
          <a:p>
            <a:pPr lvl="3"/>
            <a:r>
              <a:rPr lang="en-US"/>
              <a:t>Text 4</a:t>
            </a:r>
          </a:p>
          <a:p>
            <a:pPr lvl="4"/>
            <a:r>
              <a:rPr lang="en-US"/>
              <a:t>Text 5</a:t>
            </a: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371976"/>
            <a:ext cx="4100513" cy="46831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 rtl="0">
              <a:defRPr sz="1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Master slide</a:t>
            </a:r>
          </a:p>
        </p:txBody>
      </p:sp>
    </p:spTree>
    <p:extLst>
      <p:ext uri="{BB962C8B-B14F-4D97-AF65-F5344CB8AC3E}">
        <p14:creationId xmlns:p14="http://schemas.microsoft.com/office/powerpoint/2010/main" val="1078133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4" r:id="rId1"/>
    <p:sldLayoutId id="2147484105" r:id="rId2"/>
    <p:sldLayoutId id="2147484106" r:id="rId3"/>
    <p:sldLayoutId id="2147484107" r:id="rId4"/>
    <p:sldLayoutId id="2147484108" r:id="rId5"/>
    <p:sldLayoutId id="2147484109" r:id="rId6"/>
    <p:sldLayoutId id="2147484110" r:id="rId7"/>
    <p:sldLayoutId id="2147484111" r:id="rId8"/>
    <p:sldLayoutId id="2147484112" r:id="rId9"/>
    <p:sldLayoutId id="2147484113" r:id="rId10"/>
    <p:sldLayoutId id="2147484114" r:id="rId11"/>
    <p:sldLayoutId id="2147484115" r:id="rId12"/>
    <p:sldLayoutId id="2147484116" r:id="rId13"/>
    <p:sldLayoutId id="2147484117" r:id="rId14"/>
    <p:sldLayoutId id="2147484118" r:id="rId15"/>
    <p:sldLayoutId id="2147484119" r:id="rId16"/>
    <p:sldLayoutId id="2147484120" r:id="rId17"/>
  </p:sldLayoutIdLst>
  <p:hf sldNum="0" hdr="0" dt="0"/>
  <p:txStyles>
    <p:titleStyle>
      <a:lvl1pPr algn="l" defTabSz="816305" rtl="0" eaLnBrk="1" latinLnBrk="0" hangingPunct="1">
        <a:lnSpc>
          <a:spcPts val="2700"/>
        </a:lnSpc>
        <a:spcBef>
          <a:spcPct val="0"/>
        </a:spcBef>
        <a:buNone/>
        <a:defRPr sz="27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9384" indent="-179384" algn="l" defTabSz="816305" rtl="0" eaLnBrk="1" latinLnBrk="0" hangingPunct="1">
        <a:lnSpc>
          <a:spcPct val="100000"/>
        </a:lnSpc>
        <a:spcBef>
          <a:spcPts val="200"/>
        </a:spcBef>
        <a:buFont typeface="Calibri" panose="020F050202020403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358766" indent="-176209" algn="l" defTabSz="816305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Calibri" panose="020F0502020204030204" pitchFamily="34" charset="0"/>
        <a:buChar char="‒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541325" indent="-182558" algn="l" defTabSz="816305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Calibri" panose="020F0502020204030204" pitchFamily="34" charset="0"/>
        <a:buChar char="‒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717532" indent="-176209" algn="l" defTabSz="816305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Calibri" panose="020F0502020204030204" pitchFamily="34" charset="0"/>
        <a:buChar char="‒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900091" indent="-182558" algn="l" defTabSz="816305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Calibri" panose="020F0502020204030204" pitchFamily="34" charset="0"/>
        <a:buChar char="‒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244840" indent="-204077" algn="l" defTabSz="81630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52993" indent="-204077" algn="l" defTabSz="81630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61145" indent="-204077" algn="l" defTabSz="81630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69298" indent="-204077" algn="l" defTabSz="81630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8153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6305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4458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2611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40764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8917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070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65221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91">
          <p15:clr>
            <a:srgbClr val="F26B43"/>
          </p15:clr>
        </p15:guide>
        <p15:guide id="2" pos="204">
          <p15:clr>
            <a:srgbClr val="F26B43"/>
          </p15:clr>
        </p15:guide>
        <p15:guide id="3" pos="5556">
          <p15:clr>
            <a:srgbClr val="F26B43"/>
          </p15:clr>
        </p15:guide>
        <p15:guide id="4" orient="horz" pos="2754">
          <p15:clr>
            <a:srgbClr val="F26B43"/>
          </p15:clr>
        </p15:guide>
        <p15:guide id="5" orient="horz" pos="894">
          <p15:clr>
            <a:srgbClr val="F26B43"/>
          </p15:clr>
        </p15:guide>
        <p15:guide id="6" pos="2971">
          <p15:clr>
            <a:srgbClr val="F26B43"/>
          </p15:clr>
        </p15:guide>
        <p15:guide id="7" orient="horz" pos="3049">
          <p15:clr>
            <a:srgbClr val="F26B43"/>
          </p15:clr>
        </p15:guide>
        <p15:guide id="8" orient="horz" pos="713">
          <p15:clr>
            <a:srgbClr val="F26B43"/>
          </p15:clr>
        </p15:guide>
        <p15:guide id="9" pos="2789">
          <p15:clr>
            <a:srgbClr val="F26B43"/>
          </p15:clr>
        </p15:guide>
        <p15:guide id="10" pos="2880">
          <p15:clr>
            <a:srgbClr val="F26B43"/>
          </p15:clr>
        </p15:guide>
      </p15:sldGuideLst>
    </p:ext>
  </p:extLst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CBBFA94D-B90E-486C-BA10-BB5CB119529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3"/>
            </p:custDataLst>
            <p:extLst>
              <p:ext uri="{D42A27DB-BD31-4B8C-83A1-F6EECF244321}">
                <p14:modId xmlns:p14="http://schemas.microsoft.com/office/powerpoint/2010/main" val="2303781648"/>
              </p:ext>
            </p:extLst>
          </p:nvPr>
        </p:nvGraphicFramePr>
        <p:xfrm>
          <a:off x="1192" y="1192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4" imgW="408" imgH="408" progId="TCLayout.ActiveDocument.1">
                  <p:embed/>
                </p:oleObj>
              </mc:Choice>
              <mc:Fallback>
                <p:oleObj name="think-cell Slide" r:id="rId24" imgW="408" imgH="408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CBBFA94D-B90E-486C-BA10-BB5CB119529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1192" y="1192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313377" y="313379"/>
            <a:ext cx="3545836" cy="82486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0" y="285130"/>
            <a:ext cx="3551238" cy="407414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Klicka här för att ändra format på bakgrundstexten</a:t>
            </a:r>
          </a:p>
          <a:p>
            <a:pPr lvl="1"/>
            <a:r>
              <a:rPr lang="en-US"/>
              <a:t>Nivå två</a:t>
            </a:r>
          </a:p>
          <a:p>
            <a:pPr lvl="2"/>
            <a:r>
              <a:rPr lang="en-US"/>
              <a:t>Nivå tre</a:t>
            </a:r>
          </a:p>
          <a:p>
            <a:pPr lvl="3"/>
            <a:r>
              <a:rPr lang="en-US"/>
              <a:t>Nivå fyra</a:t>
            </a:r>
          </a:p>
          <a:p>
            <a:pPr lvl="4"/>
            <a:r>
              <a:rPr lang="en-US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221212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3" r:id="rId1"/>
    <p:sldLayoutId id="2147484124" r:id="rId2"/>
    <p:sldLayoutId id="2147484125" r:id="rId3"/>
    <p:sldLayoutId id="2147484126" r:id="rId4"/>
    <p:sldLayoutId id="2147484127" r:id="rId5"/>
    <p:sldLayoutId id="2147484128" r:id="rId6"/>
    <p:sldLayoutId id="2147484129" r:id="rId7"/>
    <p:sldLayoutId id="2147484130" r:id="rId8"/>
    <p:sldLayoutId id="2147484131" r:id="rId9"/>
    <p:sldLayoutId id="2147484132" r:id="rId10"/>
    <p:sldLayoutId id="2147484133" r:id="rId11"/>
    <p:sldLayoutId id="2147484134" r:id="rId12"/>
    <p:sldLayoutId id="2147484135" r:id="rId13"/>
    <p:sldLayoutId id="2147484136" r:id="rId14"/>
    <p:sldLayoutId id="2147484137" r:id="rId15"/>
    <p:sldLayoutId id="2147484138" r:id="rId16"/>
    <p:sldLayoutId id="2147484139" r:id="rId17"/>
    <p:sldLayoutId id="2147484140" r:id="rId18"/>
    <p:sldLayoutId id="2147484141" r:id="rId19"/>
    <p:sldLayoutId id="2147484142" r:id="rId20"/>
    <p:sldLayoutId id="2147484143" r:id="rId21"/>
  </p:sldLayoutIdLst>
  <p:hf sldNum="0" hdr="0" dt="0"/>
  <p:txStyles>
    <p:titleStyle>
      <a:lvl1pPr algn="l" defTabSz="816284" rtl="0" eaLnBrk="1" latinLnBrk="0" hangingPunct="1">
        <a:lnSpc>
          <a:spcPts val="2500"/>
        </a:lnSpc>
        <a:spcBef>
          <a:spcPct val="0"/>
        </a:spcBef>
        <a:buNone/>
        <a:defRPr sz="27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9380" indent="-179380" algn="l" defTabSz="816284" rtl="0" eaLnBrk="1" latinLnBrk="0" hangingPunct="1">
        <a:lnSpc>
          <a:spcPct val="100000"/>
        </a:lnSpc>
        <a:spcBef>
          <a:spcPts val="0"/>
        </a:spcBef>
        <a:buFont typeface="Calibri" panose="020F050202020403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1pPr>
      <a:lvl2pPr marL="358757" indent="-176204" algn="l" defTabSz="816284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2pPr>
      <a:lvl3pPr marL="541312" indent="-182554" algn="l" defTabSz="816284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717514" indent="-176204" algn="l" defTabSz="816284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900068" indent="-182554" algn="l" defTabSz="816284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244784" indent="-204072" algn="l" defTabSz="816284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52927" indent="-204072" algn="l" defTabSz="816284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61069" indent="-204072" algn="l" defTabSz="816284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69211" indent="-204072" algn="l" defTabSz="816284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81628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8143" algn="l" defTabSz="81628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6284" algn="l" defTabSz="81628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4428" algn="l" defTabSz="81628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2570" algn="l" defTabSz="81628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40713" algn="l" defTabSz="81628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8856" algn="l" defTabSz="81628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6998" algn="l" defTabSz="81628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65139" algn="l" defTabSz="81628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BA122054-FC4E-488A-B413-D21532FCEA3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8"/>
            </p:custDataLst>
            <p:extLst>
              <p:ext uri="{D42A27DB-BD31-4B8C-83A1-F6EECF244321}">
                <p14:modId xmlns:p14="http://schemas.microsoft.com/office/powerpoint/2010/main" val="271182043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9" imgW="270" imgH="270" progId="TCLayout.ActiveDocument.1">
                  <p:embed/>
                </p:oleObj>
              </mc:Choice>
              <mc:Fallback>
                <p:oleObj name="think-cell Slide" r:id="rId19" imgW="270" imgH="27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BA122054-FC4E-488A-B413-D21532FCEA3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327025" y="313376"/>
            <a:ext cx="4100513" cy="81851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Title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716462" y="313376"/>
            <a:ext cx="4103687" cy="45269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Text 1</a:t>
            </a:r>
          </a:p>
          <a:p>
            <a:pPr lvl="1"/>
            <a:r>
              <a:rPr lang="en-US"/>
              <a:t>Text 2</a:t>
            </a:r>
          </a:p>
          <a:p>
            <a:pPr lvl="2"/>
            <a:r>
              <a:rPr lang="en-US"/>
              <a:t>Text 3</a:t>
            </a:r>
          </a:p>
          <a:p>
            <a:pPr lvl="3"/>
            <a:r>
              <a:rPr lang="en-US"/>
              <a:t>Text 4</a:t>
            </a:r>
          </a:p>
          <a:p>
            <a:pPr lvl="4"/>
            <a:r>
              <a:rPr lang="en-US"/>
              <a:t>Text 5</a:t>
            </a: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371975"/>
            <a:ext cx="4100513" cy="46831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 eaLnBrk="1">
              <a:defRPr sz="10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8380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5" r:id="rId1"/>
    <p:sldLayoutId id="2147484146" r:id="rId2"/>
    <p:sldLayoutId id="2147484147" r:id="rId3"/>
    <p:sldLayoutId id="2147484148" r:id="rId4"/>
    <p:sldLayoutId id="2147484149" r:id="rId5"/>
    <p:sldLayoutId id="2147484150" r:id="rId6"/>
    <p:sldLayoutId id="2147484151" r:id="rId7"/>
    <p:sldLayoutId id="2147484152" r:id="rId8"/>
    <p:sldLayoutId id="2147484153" r:id="rId9"/>
    <p:sldLayoutId id="2147484154" r:id="rId10"/>
    <p:sldLayoutId id="2147484155" r:id="rId11"/>
    <p:sldLayoutId id="2147484156" r:id="rId12"/>
    <p:sldLayoutId id="2147484157" r:id="rId13"/>
    <p:sldLayoutId id="2147484158" r:id="rId14"/>
    <p:sldLayoutId id="2147484159" r:id="rId15"/>
    <p:sldLayoutId id="2147484160" r:id="rId16"/>
  </p:sldLayoutIdLst>
  <p:hf hdr="0" ftr="0" dt="0"/>
  <p:txStyles>
    <p:titleStyle>
      <a:lvl1pPr algn="l" defTabSz="816326" rtl="0" eaLnBrk="1" latinLnBrk="0" hangingPunct="1">
        <a:lnSpc>
          <a:spcPts val="2700"/>
        </a:lnSpc>
        <a:spcBef>
          <a:spcPct val="0"/>
        </a:spcBef>
        <a:buNone/>
        <a:defRPr sz="27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9388" indent="-179388" algn="l" defTabSz="816326" rtl="0" eaLnBrk="1" latinLnBrk="0" hangingPunct="1">
        <a:lnSpc>
          <a:spcPct val="100000"/>
        </a:lnSpc>
        <a:spcBef>
          <a:spcPts val="200"/>
        </a:spcBef>
        <a:buFont typeface="Calibri" panose="020F050202020403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358775" indent="-176213" algn="l" defTabSz="816326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Calibri" panose="020F0502020204030204" pitchFamily="34" charset="0"/>
        <a:buChar char="‒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541338" indent="-182563" algn="l" defTabSz="816326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Calibri" panose="020F0502020204030204" pitchFamily="34" charset="0"/>
        <a:buChar char="‒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717550" indent="-176213" algn="l" defTabSz="816326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Calibri" panose="020F0502020204030204" pitchFamily="34" charset="0"/>
        <a:buChar char="‒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900113" indent="-182563" algn="l" defTabSz="816326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Calibri" panose="020F0502020204030204" pitchFamily="34" charset="0"/>
        <a:buChar char="‒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244896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53059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61222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69385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8163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6326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4489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2652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40815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8978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141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65303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91">
          <p15:clr>
            <a:srgbClr val="F26B43"/>
          </p15:clr>
        </p15:guide>
        <p15:guide id="2" pos="204">
          <p15:clr>
            <a:srgbClr val="F26B43"/>
          </p15:clr>
        </p15:guide>
        <p15:guide id="3" pos="5556">
          <p15:clr>
            <a:srgbClr val="F26B43"/>
          </p15:clr>
        </p15:guide>
        <p15:guide id="4" orient="horz" pos="2754">
          <p15:clr>
            <a:srgbClr val="F26B43"/>
          </p15:clr>
        </p15:guide>
        <p15:guide id="5" orient="horz" pos="894">
          <p15:clr>
            <a:srgbClr val="F26B43"/>
          </p15:clr>
        </p15:guide>
        <p15:guide id="6" pos="2971">
          <p15:clr>
            <a:srgbClr val="F26B43"/>
          </p15:clr>
        </p15:guide>
        <p15:guide id="7" orient="horz" pos="3049">
          <p15:clr>
            <a:srgbClr val="F26B43"/>
          </p15:clr>
        </p15:guide>
        <p15:guide id="8" orient="horz" pos="713">
          <p15:clr>
            <a:srgbClr val="F26B43"/>
          </p15:clr>
        </p15:guide>
        <p15:guide id="9" pos="2789">
          <p15:clr>
            <a:srgbClr val="F26B43"/>
          </p15:clr>
        </p15:guide>
        <p15:guide id="10" pos="2880">
          <p15:clr>
            <a:srgbClr val="F26B43"/>
          </p15:clr>
        </p15:guide>
      </p15:sldGuideLst>
    </p:ext>
  </p:extLst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8B0CA7C7-5E5A-404B-B15C-182D80A3BDC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3"/>
            </p:custDataLst>
            <p:extLst>
              <p:ext uri="{D42A27DB-BD31-4B8C-83A1-F6EECF244321}">
                <p14:modId xmlns:p14="http://schemas.microsoft.com/office/powerpoint/2010/main" val="326348176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5" imgW="359" imgH="360" progId="TCLayout.ActiveDocument.1">
                  <p:embed/>
                </p:oleObj>
              </mc:Choice>
              <mc:Fallback>
                <p:oleObj name="think-cell Slide" r:id="rId25" imgW="359" imgH="360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8B0CA7C7-5E5A-404B-B15C-182D80A3BD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40C7492B-30EF-481D-B761-FCEA2C09F377}"/>
              </a:ext>
            </a:extLst>
          </p:cNvPr>
          <p:cNvSpPr/>
          <p:nvPr userDrawn="1">
            <p:custDataLst>
              <p:tags r:id="rId24"/>
            </p:custDataLst>
          </p:nvPr>
        </p:nvSpPr>
        <p:spPr>
          <a:xfrm>
            <a:off x="1" y="1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sv-SE" sz="2700" b="1" i="0" baseline="0">
              <a:latin typeface="Anticimex Sans" panose="020B0503040101040103" pitchFamily="34" charset="0"/>
              <a:ea typeface="+mj-ea"/>
              <a:cs typeface="+mj-cs"/>
              <a:sym typeface="Anticimex Sans" panose="020B0503040101040103" pitchFamily="34" charset="0"/>
            </a:endParaRPr>
          </a:p>
        </p:txBody>
      </p:sp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313377" y="313378"/>
            <a:ext cx="3545836" cy="82486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0" y="285130"/>
            <a:ext cx="3551238" cy="407414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632798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506237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3" r:id="rId1"/>
    <p:sldLayoutId id="2147484164" r:id="rId2"/>
    <p:sldLayoutId id="2147484165" r:id="rId3"/>
    <p:sldLayoutId id="2147484166" r:id="rId4"/>
    <p:sldLayoutId id="2147484167" r:id="rId5"/>
    <p:sldLayoutId id="2147484168" r:id="rId6"/>
    <p:sldLayoutId id="2147484169" r:id="rId7"/>
    <p:sldLayoutId id="2147484170" r:id="rId8"/>
    <p:sldLayoutId id="2147484171" r:id="rId9"/>
    <p:sldLayoutId id="2147484172" r:id="rId10"/>
    <p:sldLayoutId id="2147484173" r:id="rId11"/>
    <p:sldLayoutId id="2147484174" r:id="rId12"/>
    <p:sldLayoutId id="2147484175" r:id="rId13"/>
    <p:sldLayoutId id="2147484176" r:id="rId14"/>
    <p:sldLayoutId id="2147484177" r:id="rId15"/>
    <p:sldLayoutId id="2147484178" r:id="rId16"/>
    <p:sldLayoutId id="2147484179" r:id="rId17"/>
    <p:sldLayoutId id="2147484180" r:id="rId18"/>
    <p:sldLayoutId id="2147484181" r:id="rId19"/>
    <p:sldLayoutId id="2147484182" r:id="rId20"/>
    <p:sldLayoutId id="2147484183" r:id="rId21"/>
  </p:sldLayoutIdLst>
  <p:hf sldNum="0" hdr="0" dt="0"/>
  <p:txStyles>
    <p:titleStyle>
      <a:lvl1pPr algn="l" defTabSz="816305" rtl="0" eaLnBrk="1" latinLnBrk="0" hangingPunct="1">
        <a:lnSpc>
          <a:spcPts val="2500"/>
        </a:lnSpc>
        <a:spcBef>
          <a:spcPct val="0"/>
        </a:spcBef>
        <a:buNone/>
        <a:defRPr sz="27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9384" indent="-179384" algn="l" defTabSz="816305" rtl="0" eaLnBrk="1" latinLnBrk="0" hangingPunct="1">
        <a:lnSpc>
          <a:spcPct val="100000"/>
        </a:lnSpc>
        <a:spcBef>
          <a:spcPts val="0"/>
        </a:spcBef>
        <a:buFont typeface="Calibri" panose="020F050202020403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1pPr>
      <a:lvl2pPr marL="358766" indent="-176209" algn="l" defTabSz="816305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2pPr>
      <a:lvl3pPr marL="541325" indent="-182558" algn="l" defTabSz="816305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717532" indent="-176209" algn="l" defTabSz="816305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900091" indent="-182558" algn="l" defTabSz="816305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244840" indent="-204077" algn="l" defTabSz="81630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52993" indent="-204077" algn="l" defTabSz="81630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61145" indent="-204077" algn="l" defTabSz="81630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69298" indent="-204077" algn="l" defTabSz="81630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8153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6305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4458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2611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40764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8917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070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65221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8B0CA7C7-5E5A-404B-B15C-182D80A3BDC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3"/>
            </p:custDataLst>
            <p:extLst>
              <p:ext uri="{D42A27DB-BD31-4B8C-83A1-F6EECF244321}">
                <p14:modId xmlns:p14="http://schemas.microsoft.com/office/powerpoint/2010/main" val="403508934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5" imgW="359" imgH="360" progId="TCLayout.ActiveDocument.1">
                  <p:embed/>
                </p:oleObj>
              </mc:Choice>
              <mc:Fallback>
                <p:oleObj name="think-cell Slide" r:id="rId25" imgW="359" imgH="360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8B0CA7C7-5E5A-404B-B15C-182D80A3BD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40C7492B-30EF-481D-B761-FCEA2C09F377}"/>
              </a:ext>
            </a:extLst>
          </p:cNvPr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sv-SE" sz="2700" b="1" i="0" baseline="0">
              <a:latin typeface="Anticimex Sans" panose="020B0503040101040103" pitchFamily="34" charset="0"/>
              <a:ea typeface="+mj-ea"/>
              <a:cs typeface="+mj-cs"/>
              <a:sym typeface="Anticimex Sans" panose="020B0503040101040103" pitchFamily="34" charset="0"/>
            </a:endParaRPr>
          </a:p>
        </p:txBody>
      </p:sp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313377" y="313377"/>
            <a:ext cx="3545836" cy="82486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0" y="285129"/>
            <a:ext cx="3551238" cy="407414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137357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5" r:id="rId1"/>
    <p:sldLayoutId id="2147484186" r:id="rId2"/>
    <p:sldLayoutId id="2147484187" r:id="rId3"/>
    <p:sldLayoutId id="2147484188" r:id="rId4"/>
    <p:sldLayoutId id="2147484189" r:id="rId5"/>
    <p:sldLayoutId id="2147484190" r:id="rId6"/>
    <p:sldLayoutId id="2147484191" r:id="rId7"/>
    <p:sldLayoutId id="2147484192" r:id="rId8"/>
    <p:sldLayoutId id="2147484193" r:id="rId9"/>
    <p:sldLayoutId id="2147484194" r:id="rId10"/>
    <p:sldLayoutId id="2147484195" r:id="rId11"/>
    <p:sldLayoutId id="2147484196" r:id="rId12"/>
    <p:sldLayoutId id="2147484197" r:id="rId13"/>
    <p:sldLayoutId id="2147484198" r:id="rId14"/>
    <p:sldLayoutId id="2147484199" r:id="rId15"/>
    <p:sldLayoutId id="2147484200" r:id="rId16"/>
    <p:sldLayoutId id="2147484201" r:id="rId17"/>
    <p:sldLayoutId id="2147484202" r:id="rId18"/>
    <p:sldLayoutId id="2147484203" r:id="rId19"/>
    <p:sldLayoutId id="2147484204" r:id="rId20"/>
    <p:sldLayoutId id="2147484205" r:id="rId21"/>
  </p:sldLayoutIdLst>
  <p:hf sldNum="0" hdr="0" dt="0"/>
  <p:txStyles>
    <p:titleStyle>
      <a:lvl1pPr algn="l" defTabSz="816326" rtl="0" eaLnBrk="1" latinLnBrk="0" hangingPunct="1">
        <a:lnSpc>
          <a:spcPts val="2500"/>
        </a:lnSpc>
        <a:spcBef>
          <a:spcPct val="0"/>
        </a:spcBef>
        <a:buNone/>
        <a:defRPr sz="27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9388" indent="-179388" algn="l" defTabSz="816326" rtl="0" eaLnBrk="1" latinLnBrk="0" hangingPunct="1">
        <a:lnSpc>
          <a:spcPct val="100000"/>
        </a:lnSpc>
        <a:spcBef>
          <a:spcPts val="0"/>
        </a:spcBef>
        <a:buFont typeface="Calibri" panose="020F050202020403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1pPr>
      <a:lvl2pPr marL="358775" indent="-176213" algn="l" defTabSz="816326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2pPr>
      <a:lvl3pPr marL="541338" indent="-182563" algn="l" defTabSz="816326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717550" indent="-176213" algn="l" defTabSz="816326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900113" indent="-182563" algn="l" defTabSz="816326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244896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53059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61222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69385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8163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6326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4489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2652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40815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8978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141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65303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8B0CA7C7-5E5A-404B-B15C-182D80A3BDC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3"/>
            </p:custDataLst>
            <p:extLst>
              <p:ext uri="{D42A27DB-BD31-4B8C-83A1-F6EECF244321}">
                <p14:modId xmlns:p14="http://schemas.microsoft.com/office/powerpoint/2010/main" val="75129043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5" imgW="359" imgH="360" progId="TCLayout.ActiveDocument.1">
                  <p:embed/>
                </p:oleObj>
              </mc:Choice>
              <mc:Fallback>
                <p:oleObj name="think-cell Slide" r:id="rId25" imgW="359" imgH="360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8B0CA7C7-5E5A-404B-B15C-182D80A3BD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40C7492B-30EF-481D-B761-FCEA2C09F377}"/>
              </a:ext>
            </a:extLst>
          </p:cNvPr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sv-SE" sz="2700" b="1" i="0" baseline="0">
              <a:latin typeface="Anticimex Sans" panose="020B0503040101040103" pitchFamily="34" charset="0"/>
              <a:ea typeface="+mj-ea"/>
              <a:cs typeface="+mj-cs"/>
              <a:sym typeface="Anticimex Sans" panose="020B0503040101040103" pitchFamily="34" charset="0"/>
            </a:endParaRPr>
          </a:p>
        </p:txBody>
      </p:sp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313377" y="313377"/>
            <a:ext cx="3545836" cy="82486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0" y="285129"/>
            <a:ext cx="3551238" cy="407414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723743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7" r:id="rId1"/>
    <p:sldLayoutId id="2147484208" r:id="rId2"/>
    <p:sldLayoutId id="2147484209" r:id="rId3"/>
    <p:sldLayoutId id="2147484210" r:id="rId4"/>
    <p:sldLayoutId id="2147484211" r:id="rId5"/>
    <p:sldLayoutId id="2147484212" r:id="rId6"/>
    <p:sldLayoutId id="2147484213" r:id="rId7"/>
    <p:sldLayoutId id="2147484214" r:id="rId8"/>
    <p:sldLayoutId id="2147484215" r:id="rId9"/>
    <p:sldLayoutId id="2147484216" r:id="rId10"/>
    <p:sldLayoutId id="2147484217" r:id="rId11"/>
    <p:sldLayoutId id="2147484218" r:id="rId12"/>
    <p:sldLayoutId id="2147484219" r:id="rId13"/>
    <p:sldLayoutId id="2147484220" r:id="rId14"/>
    <p:sldLayoutId id="2147484221" r:id="rId15"/>
    <p:sldLayoutId id="2147484222" r:id="rId16"/>
    <p:sldLayoutId id="2147484223" r:id="rId17"/>
    <p:sldLayoutId id="2147484224" r:id="rId18"/>
    <p:sldLayoutId id="2147484225" r:id="rId19"/>
    <p:sldLayoutId id="2147484226" r:id="rId20"/>
    <p:sldLayoutId id="2147484227" r:id="rId21"/>
  </p:sldLayoutIdLst>
  <p:hf sldNum="0" hdr="0" dt="0"/>
  <p:txStyles>
    <p:titleStyle>
      <a:lvl1pPr algn="l" defTabSz="816326" rtl="0" eaLnBrk="1" latinLnBrk="0" hangingPunct="1">
        <a:lnSpc>
          <a:spcPts val="2500"/>
        </a:lnSpc>
        <a:spcBef>
          <a:spcPct val="0"/>
        </a:spcBef>
        <a:buNone/>
        <a:defRPr sz="27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9388" indent="-179388" algn="l" defTabSz="816326" rtl="0" eaLnBrk="1" latinLnBrk="0" hangingPunct="1">
        <a:lnSpc>
          <a:spcPct val="100000"/>
        </a:lnSpc>
        <a:spcBef>
          <a:spcPts val="0"/>
        </a:spcBef>
        <a:buFont typeface="Calibri" panose="020F050202020403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1pPr>
      <a:lvl2pPr marL="358775" indent="-176213" algn="l" defTabSz="816326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2pPr>
      <a:lvl3pPr marL="541338" indent="-182563" algn="l" defTabSz="816326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717550" indent="-176213" algn="l" defTabSz="816326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900113" indent="-182563" algn="l" defTabSz="816326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244896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53059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61222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69385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8163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6326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4489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2652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40815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8978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141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65303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45C39025-8E44-42BF-B811-7F3223A2906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0"/>
            </p:custDataLst>
            <p:extLst>
              <p:ext uri="{D42A27DB-BD31-4B8C-83A1-F6EECF244321}">
                <p14:modId xmlns:p14="http://schemas.microsoft.com/office/powerpoint/2010/main" val="258685675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2" imgW="359" imgH="360" progId="TCLayout.ActiveDocument.1">
                  <p:embed/>
                </p:oleObj>
              </mc:Choice>
              <mc:Fallback>
                <p:oleObj name="think-cell Slide" r:id="rId22" imgW="359" imgH="360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45C39025-8E44-42BF-B811-7F3223A2906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CE7DCE53-EC9C-4346-B603-61DB22E10FF3}"/>
              </a:ext>
            </a:extLst>
          </p:cNvPr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sv-SE" sz="2700" b="1" i="0" baseline="0">
              <a:latin typeface="Anticimex Sans" panose="020B0503040101040103" pitchFamily="34" charset="0"/>
              <a:ea typeface="+mj-ea"/>
              <a:cs typeface="+mj-cs"/>
              <a:sym typeface="Anticimex Sans" panose="020B0503040101040103" pitchFamily="34" charset="0"/>
            </a:endParaRPr>
          </a:p>
        </p:txBody>
      </p:sp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313377" y="313377"/>
            <a:ext cx="3545836" cy="82486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0" y="285129"/>
            <a:ext cx="3551238" cy="407414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964906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9" r:id="rId1"/>
    <p:sldLayoutId id="2147484230" r:id="rId2"/>
    <p:sldLayoutId id="2147484231" r:id="rId3"/>
    <p:sldLayoutId id="2147484232" r:id="rId4"/>
    <p:sldLayoutId id="2147484233" r:id="rId5"/>
    <p:sldLayoutId id="2147484234" r:id="rId6"/>
    <p:sldLayoutId id="2147484235" r:id="rId7"/>
    <p:sldLayoutId id="2147484236" r:id="rId8"/>
    <p:sldLayoutId id="2147484237" r:id="rId9"/>
    <p:sldLayoutId id="2147484238" r:id="rId10"/>
    <p:sldLayoutId id="2147484239" r:id="rId11"/>
    <p:sldLayoutId id="2147484240" r:id="rId12"/>
    <p:sldLayoutId id="2147484241" r:id="rId13"/>
    <p:sldLayoutId id="2147484242" r:id="rId14"/>
    <p:sldLayoutId id="2147484243" r:id="rId15"/>
    <p:sldLayoutId id="2147484244" r:id="rId16"/>
    <p:sldLayoutId id="2147484245" r:id="rId17"/>
    <p:sldLayoutId id="2147484246" r:id="rId18"/>
  </p:sldLayoutIdLst>
  <p:hf sldNum="0" hdr="0" dt="0"/>
  <p:txStyles>
    <p:titleStyle>
      <a:lvl1pPr algn="l" defTabSz="816326" rtl="0" eaLnBrk="1" latinLnBrk="0" hangingPunct="1">
        <a:lnSpc>
          <a:spcPts val="2500"/>
        </a:lnSpc>
        <a:spcBef>
          <a:spcPct val="0"/>
        </a:spcBef>
        <a:buNone/>
        <a:defRPr sz="27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9388" indent="-179388" algn="l" defTabSz="816326" rtl="0" eaLnBrk="1" latinLnBrk="0" hangingPunct="1">
        <a:lnSpc>
          <a:spcPct val="100000"/>
        </a:lnSpc>
        <a:spcBef>
          <a:spcPts val="0"/>
        </a:spcBef>
        <a:buFont typeface="Calibri" panose="020F050202020403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1pPr>
      <a:lvl2pPr marL="358775" indent="-176213" algn="l" defTabSz="816326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2pPr>
      <a:lvl3pPr marL="541338" indent="-182563" algn="l" defTabSz="816326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717550" indent="-176213" algn="l" defTabSz="816326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900113" indent="-182563" algn="l" defTabSz="816326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244896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53059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61222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69385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8163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6326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4489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2652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40815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8978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141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65303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1BF7FDEE-4FAC-49B6-9723-AA938BA6BC5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2"/>
            </p:custDataLst>
            <p:extLst>
              <p:ext uri="{D42A27DB-BD31-4B8C-83A1-F6EECF244321}">
                <p14:modId xmlns:p14="http://schemas.microsoft.com/office/powerpoint/2010/main" val="96371664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3" imgW="359" imgH="360" progId="TCLayout.ActiveDocument.1">
                  <p:embed/>
                </p:oleObj>
              </mc:Choice>
              <mc:Fallback>
                <p:oleObj name="think-cell Slide" r:id="rId23" imgW="359" imgH="360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1BF7FDEE-4FAC-49B6-9723-AA938BA6BC5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327025" y="313376"/>
            <a:ext cx="4100513" cy="81851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sv-SE" err="1"/>
              <a:t>Title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716462" y="313376"/>
            <a:ext cx="4103687" cy="45269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/>
              <a:t>Text 1</a:t>
            </a:r>
          </a:p>
          <a:p>
            <a:pPr lvl="1"/>
            <a:r>
              <a:rPr lang="sv-SE"/>
              <a:t>Text 2</a:t>
            </a:r>
          </a:p>
          <a:p>
            <a:pPr lvl="2"/>
            <a:r>
              <a:rPr lang="sv-SE"/>
              <a:t>Text 3</a:t>
            </a:r>
          </a:p>
          <a:p>
            <a:pPr lvl="3"/>
            <a:r>
              <a:rPr lang="sv-SE"/>
              <a:t>Text 4</a:t>
            </a:r>
          </a:p>
          <a:p>
            <a:pPr lvl="4"/>
            <a:r>
              <a:rPr lang="sv-SE"/>
              <a:t>Text 5</a:t>
            </a: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371975"/>
            <a:ext cx="4100513" cy="46831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Master </a:t>
            </a:r>
            <a:r>
              <a:rPr lang="sv-SE" err="1"/>
              <a:t>slide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13780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9" r:id="rId1"/>
    <p:sldLayoutId id="2147484250" r:id="rId2"/>
    <p:sldLayoutId id="2147484251" r:id="rId3"/>
    <p:sldLayoutId id="2147484252" r:id="rId4"/>
    <p:sldLayoutId id="2147484253" r:id="rId5"/>
    <p:sldLayoutId id="2147484254" r:id="rId6"/>
    <p:sldLayoutId id="2147484255" r:id="rId7"/>
    <p:sldLayoutId id="2147484256" r:id="rId8"/>
    <p:sldLayoutId id="2147484257" r:id="rId9"/>
    <p:sldLayoutId id="2147484258" r:id="rId10"/>
    <p:sldLayoutId id="2147484259" r:id="rId11"/>
    <p:sldLayoutId id="2147484260" r:id="rId12"/>
    <p:sldLayoutId id="2147484261" r:id="rId13"/>
    <p:sldLayoutId id="2147484262" r:id="rId14"/>
    <p:sldLayoutId id="2147484263" r:id="rId15"/>
    <p:sldLayoutId id="2147484264" r:id="rId16"/>
    <p:sldLayoutId id="2147484265" r:id="rId17"/>
    <p:sldLayoutId id="2147484266" r:id="rId18"/>
    <p:sldLayoutId id="2147484268" r:id="rId19"/>
    <p:sldLayoutId id="2147484269" r:id="rId20"/>
  </p:sldLayoutIdLst>
  <p:hf sldNum="0" hdr="0" dt="0"/>
  <p:txStyles>
    <p:titleStyle>
      <a:lvl1pPr algn="l" defTabSz="816326" rtl="0" eaLnBrk="1" latinLnBrk="0" hangingPunct="1">
        <a:lnSpc>
          <a:spcPts val="2700"/>
        </a:lnSpc>
        <a:spcBef>
          <a:spcPct val="0"/>
        </a:spcBef>
        <a:buNone/>
        <a:defRPr sz="27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9388" indent="-179388" algn="l" defTabSz="816326" rtl="0" eaLnBrk="1" latinLnBrk="0" hangingPunct="1">
        <a:lnSpc>
          <a:spcPct val="100000"/>
        </a:lnSpc>
        <a:spcBef>
          <a:spcPts val="200"/>
        </a:spcBef>
        <a:buFont typeface="Calibri" panose="020F050202020403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358775" indent="-176213" algn="l" defTabSz="816326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Calibri" panose="020F0502020204030204" pitchFamily="34" charset="0"/>
        <a:buChar char="‒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541338" indent="-182563" algn="l" defTabSz="816326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Calibri" panose="020F0502020204030204" pitchFamily="34" charset="0"/>
        <a:buChar char="‒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717550" indent="-176213" algn="l" defTabSz="816326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Calibri" panose="020F0502020204030204" pitchFamily="34" charset="0"/>
        <a:buChar char="‒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900113" indent="-182563" algn="l" defTabSz="816326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Calibri" panose="020F0502020204030204" pitchFamily="34" charset="0"/>
        <a:buChar char="‒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244896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53059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61222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69385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8163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6326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4489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2652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40815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8978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141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65303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91">
          <p15:clr>
            <a:srgbClr val="F26B43"/>
          </p15:clr>
        </p15:guide>
        <p15:guide id="2" pos="204">
          <p15:clr>
            <a:srgbClr val="F26B43"/>
          </p15:clr>
        </p15:guide>
        <p15:guide id="3" pos="5556">
          <p15:clr>
            <a:srgbClr val="F26B43"/>
          </p15:clr>
        </p15:guide>
        <p15:guide id="4" orient="horz" pos="2754">
          <p15:clr>
            <a:srgbClr val="F26B43"/>
          </p15:clr>
        </p15:guide>
        <p15:guide id="5" orient="horz" pos="894">
          <p15:clr>
            <a:srgbClr val="F26B43"/>
          </p15:clr>
        </p15:guide>
        <p15:guide id="6" pos="2971">
          <p15:clr>
            <a:srgbClr val="F26B43"/>
          </p15:clr>
        </p15:guide>
        <p15:guide id="7" orient="horz" pos="3049">
          <p15:clr>
            <a:srgbClr val="F26B43"/>
          </p15:clr>
        </p15:guide>
        <p15:guide id="8" orient="horz" pos="713">
          <p15:clr>
            <a:srgbClr val="F26B43"/>
          </p15:clr>
        </p15:guide>
        <p15:guide id="9" pos="2789">
          <p15:clr>
            <a:srgbClr val="F26B43"/>
          </p15:clr>
        </p15:guide>
        <p15:guide id="10" pos="2880">
          <p15:clr>
            <a:srgbClr val="F26B43"/>
          </p15:clr>
        </p15:guide>
      </p15:sldGuideLst>
    </p:ext>
  </p:extLst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1BF7FDEE-4FAC-49B6-9723-AA938BA6BC5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3"/>
            </p:custDataLst>
            <p:extLst>
              <p:ext uri="{D42A27DB-BD31-4B8C-83A1-F6EECF244321}">
                <p14:modId xmlns:p14="http://schemas.microsoft.com/office/powerpoint/2010/main" val="8802933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4" imgW="359" imgH="360" progId="TCLayout.ActiveDocument.1">
                  <p:embed/>
                </p:oleObj>
              </mc:Choice>
              <mc:Fallback>
                <p:oleObj name="think-cell Slide" r:id="rId24" imgW="359" imgH="360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1BF7FDEE-4FAC-49B6-9723-AA938BA6BC5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327025" y="313376"/>
            <a:ext cx="4100513" cy="81851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sv-SE" err="1"/>
              <a:t>Title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716462" y="313376"/>
            <a:ext cx="4103687" cy="45269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/>
              <a:t>Text 1</a:t>
            </a:r>
          </a:p>
          <a:p>
            <a:pPr lvl="1"/>
            <a:r>
              <a:rPr lang="sv-SE"/>
              <a:t>Text 2</a:t>
            </a:r>
          </a:p>
          <a:p>
            <a:pPr lvl="2"/>
            <a:r>
              <a:rPr lang="sv-SE"/>
              <a:t>Text 3</a:t>
            </a:r>
          </a:p>
          <a:p>
            <a:pPr lvl="3"/>
            <a:r>
              <a:rPr lang="sv-SE"/>
              <a:t>Text 4</a:t>
            </a:r>
          </a:p>
          <a:p>
            <a:pPr lvl="4"/>
            <a:r>
              <a:rPr lang="sv-SE"/>
              <a:t>Text 5</a:t>
            </a: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371975"/>
            <a:ext cx="4100513" cy="46831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Master </a:t>
            </a:r>
            <a:r>
              <a:rPr lang="sv-SE" err="1"/>
              <a:t>slide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75188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1" r:id="rId1"/>
    <p:sldLayoutId id="2147484272" r:id="rId2"/>
    <p:sldLayoutId id="2147484273" r:id="rId3"/>
    <p:sldLayoutId id="2147484274" r:id="rId4"/>
    <p:sldLayoutId id="2147484275" r:id="rId5"/>
    <p:sldLayoutId id="2147484276" r:id="rId6"/>
    <p:sldLayoutId id="2147484277" r:id="rId7"/>
    <p:sldLayoutId id="2147484278" r:id="rId8"/>
    <p:sldLayoutId id="2147484279" r:id="rId9"/>
    <p:sldLayoutId id="2147484280" r:id="rId10"/>
    <p:sldLayoutId id="2147484281" r:id="rId11"/>
    <p:sldLayoutId id="2147484282" r:id="rId12"/>
    <p:sldLayoutId id="2147484283" r:id="rId13"/>
    <p:sldLayoutId id="2147484284" r:id="rId14"/>
    <p:sldLayoutId id="2147484285" r:id="rId15"/>
    <p:sldLayoutId id="2147484286" r:id="rId16"/>
    <p:sldLayoutId id="2147484287" r:id="rId17"/>
    <p:sldLayoutId id="2147484288" r:id="rId18"/>
    <p:sldLayoutId id="2147484289" r:id="rId19"/>
    <p:sldLayoutId id="2147484291" r:id="rId20"/>
    <p:sldLayoutId id="2147484292" r:id="rId21"/>
  </p:sldLayoutIdLst>
  <p:hf sldNum="0" hdr="0" dt="0"/>
  <p:txStyles>
    <p:titleStyle>
      <a:lvl1pPr algn="l" defTabSz="816326" rtl="0" eaLnBrk="1" latinLnBrk="0" hangingPunct="1">
        <a:lnSpc>
          <a:spcPts val="2700"/>
        </a:lnSpc>
        <a:spcBef>
          <a:spcPct val="0"/>
        </a:spcBef>
        <a:buNone/>
        <a:defRPr sz="27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9388" indent="-179388" algn="l" defTabSz="816326" rtl="0" eaLnBrk="1" latinLnBrk="0" hangingPunct="1">
        <a:lnSpc>
          <a:spcPct val="100000"/>
        </a:lnSpc>
        <a:spcBef>
          <a:spcPts val="200"/>
        </a:spcBef>
        <a:buFont typeface="Calibri" panose="020F050202020403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358775" indent="-176213" algn="l" defTabSz="816326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Calibri" panose="020F0502020204030204" pitchFamily="34" charset="0"/>
        <a:buChar char="‒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541338" indent="-182563" algn="l" defTabSz="816326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Calibri" panose="020F0502020204030204" pitchFamily="34" charset="0"/>
        <a:buChar char="‒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717550" indent="-176213" algn="l" defTabSz="816326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Calibri" panose="020F0502020204030204" pitchFamily="34" charset="0"/>
        <a:buChar char="‒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900113" indent="-182563" algn="l" defTabSz="816326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Calibri" panose="020F0502020204030204" pitchFamily="34" charset="0"/>
        <a:buChar char="‒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244896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53059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61222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69385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8163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6326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4489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2652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40815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8978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141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65303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91">
          <p15:clr>
            <a:srgbClr val="F26B43"/>
          </p15:clr>
        </p15:guide>
        <p15:guide id="2" pos="204">
          <p15:clr>
            <a:srgbClr val="F26B43"/>
          </p15:clr>
        </p15:guide>
        <p15:guide id="3" pos="5556">
          <p15:clr>
            <a:srgbClr val="F26B43"/>
          </p15:clr>
        </p15:guide>
        <p15:guide id="4" orient="horz" pos="2754">
          <p15:clr>
            <a:srgbClr val="F26B43"/>
          </p15:clr>
        </p15:guide>
        <p15:guide id="5" orient="horz" pos="894">
          <p15:clr>
            <a:srgbClr val="F26B43"/>
          </p15:clr>
        </p15:guide>
        <p15:guide id="6" pos="2971">
          <p15:clr>
            <a:srgbClr val="F26B43"/>
          </p15:clr>
        </p15:guide>
        <p15:guide id="7" orient="horz" pos="3049">
          <p15:clr>
            <a:srgbClr val="F26B43"/>
          </p15:clr>
        </p15:guide>
        <p15:guide id="8" orient="horz" pos="713">
          <p15:clr>
            <a:srgbClr val="F26B43"/>
          </p15:clr>
        </p15:guide>
        <p15:guide id="9" pos="2789">
          <p15:clr>
            <a:srgbClr val="F26B43"/>
          </p15:clr>
        </p15:guide>
        <p15:guide id="10" pos="2880">
          <p15:clr>
            <a:srgbClr val="F26B43"/>
          </p15:clr>
        </p15:guide>
      </p15:sldGuideLst>
    </p:ext>
  </p:extLst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CBBFA94D-B90E-486C-BA10-BB5CB119529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3"/>
            </p:custDataLst>
            <p:extLst>
              <p:ext uri="{D42A27DB-BD31-4B8C-83A1-F6EECF244321}">
                <p14:modId xmlns:p14="http://schemas.microsoft.com/office/powerpoint/2010/main" val="779055456"/>
              </p:ext>
            </p:extLst>
          </p:nvPr>
        </p:nvGraphicFramePr>
        <p:xfrm>
          <a:off x="1192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4" imgW="408" imgH="408" progId="TCLayout.ActiveDocument.1">
                  <p:embed/>
                </p:oleObj>
              </mc:Choice>
              <mc:Fallback>
                <p:oleObj name="think-cell Slide" r:id="rId24" imgW="408" imgH="408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CBBFA94D-B90E-486C-BA10-BB5CB119529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1192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313377" y="313380"/>
            <a:ext cx="3545836" cy="82486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0" y="285131"/>
            <a:ext cx="3551238" cy="407414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898299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98" r:id="rId1"/>
    <p:sldLayoutId id="2147484299" r:id="rId2"/>
    <p:sldLayoutId id="2147484300" r:id="rId3"/>
    <p:sldLayoutId id="2147484301" r:id="rId4"/>
    <p:sldLayoutId id="2147484302" r:id="rId5"/>
    <p:sldLayoutId id="2147484303" r:id="rId6"/>
    <p:sldLayoutId id="2147484304" r:id="rId7"/>
    <p:sldLayoutId id="2147484305" r:id="rId8"/>
    <p:sldLayoutId id="2147484306" r:id="rId9"/>
    <p:sldLayoutId id="2147484307" r:id="rId10"/>
    <p:sldLayoutId id="2147484308" r:id="rId11"/>
    <p:sldLayoutId id="2147484309" r:id="rId12"/>
    <p:sldLayoutId id="2147484310" r:id="rId13"/>
    <p:sldLayoutId id="2147484311" r:id="rId14"/>
    <p:sldLayoutId id="2147484312" r:id="rId15"/>
    <p:sldLayoutId id="2147484313" r:id="rId16"/>
    <p:sldLayoutId id="2147484314" r:id="rId17"/>
    <p:sldLayoutId id="2147484315" r:id="rId18"/>
    <p:sldLayoutId id="2147484316" r:id="rId19"/>
    <p:sldLayoutId id="2147484317" r:id="rId20"/>
    <p:sldLayoutId id="2147484318" r:id="rId21"/>
  </p:sldLayoutIdLst>
  <p:hf sldNum="0" hdr="0" dt="0"/>
  <p:txStyles>
    <p:titleStyle>
      <a:lvl1pPr algn="l" defTabSz="612229" rtl="0" eaLnBrk="1" latinLnBrk="0" hangingPunct="1">
        <a:lnSpc>
          <a:spcPts val="1875"/>
        </a:lnSpc>
        <a:spcBef>
          <a:spcPct val="0"/>
        </a:spcBef>
        <a:buNone/>
        <a:defRPr sz="2025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34538" indent="-134538" algn="l" defTabSz="612229" rtl="0" eaLnBrk="1" latinLnBrk="0" hangingPunct="1">
        <a:lnSpc>
          <a:spcPct val="100000"/>
        </a:lnSpc>
        <a:spcBef>
          <a:spcPts val="0"/>
        </a:spcBef>
        <a:buFont typeface="Calibri" panose="020F050202020403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1pPr>
      <a:lvl2pPr marL="269075" indent="-132157" algn="l" defTabSz="612229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050" kern="1200">
          <a:solidFill>
            <a:schemeClr val="tx2"/>
          </a:solidFill>
          <a:latin typeface="+mn-lt"/>
          <a:ea typeface="+mn-ea"/>
          <a:cs typeface="+mn-cs"/>
        </a:defRPr>
      </a:lvl2pPr>
      <a:lvl3pPr marL="405994" indent="-136919" algn="l" defTabSz="612229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050" kern="1200">
          <a:solidFill>
            <a:schemeClr val="tx2"/>
          </a:solidFill>
          <a:latin typeface="+mn-lt"/>
          <a:ea typeface="+mn-ea"/>
          <a:cs typeface="+mn-cs"/>
        </a:defRPr>
      </a:lvl3pPr>
      <a:lvl4pPr marL="538149" indent="-132157" algn="l" defTabSz="612229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050" kern="1200">
          <a:solidFill>
            <a:schemeClr val="tx2"/>
          </a:solidFill>
          <a:latin typeface="+mn-lt"/>
          <a:ea typeface="+mn-ea"/>
          <a:cs typeface="+mn-cs"/>
        </a:defRPr>
      </a:lvl4pPr>
      <a:lvl5pPr marL="675068" indent="-136919" algn="l" defTabSz="612229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050" kern="1200">
          <a:solidFill>
            <a:schemeClr val="tx2"/>
          </a:solidFill>
          <a:latin typeface="+mn-lt"/>
          <a:ea typeface="+mn-ea"/>
          <a:cs typeface="+mn-cs"/>
        </a:defRPr>
      </a:lvl5pPr>
      <a:lvl6pPr marL="1683630" indent="-153058" algn="l" defTabSz="612229" rtl="0" eaLnBrk="1" latinLnBrk="0" hangingPunct="1">
        <a:spcBef>
          <a:spcPct val="2000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1989745" indent="-153058" algn="l" defTabSz="612229" rtl="0" eaLnBrk="1" latinLnBrk="0" hangingPunct="1">
        <a:spcBef>
          <a:spcPct val="2000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295859" indent="-153058" algn="l" defTabSz="612229" rtl="0" eaLnBrk="1" latinLnBrk="0" hangingPunct="1">
        <a:spcBef>
          <a:spcPct val="2000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601974" indent="-153058" algn="l" defTabSz="612229" rtl="0" eaLnBrk="1" latinLnBrk="0" hangingPunct="1">
        <a:spcBef>
          <a:spcPct val="2000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612229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6115" algn="l" defTabSz="612229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12229" algn="l" defTabSz="612229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8344" algn="l" defTabSz="612229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24458" algn="l" defTabSz="612229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30573" algn="l" defTabSz="612229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36688" algn="l" defTabSz="612229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42803" algn="l" defTabSz="612229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48916" algn="l" defTabSz="612229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BC2C018C-12D5-41D0-8390-86638DECAEA6}"/>
              </a:ext>
            </a:extLst>
          </p:cNvPr>
          <p:cNvGraphicFramePr>
            <a:graphicFrameLocks noChangeAspect="1"/>
          </p:cNvGraphicFramePr>
          <p:nvPr>
            <p:custDataLst>
              <p:tags r:id="rId20"/>
            </p:custDataLst>
            <p:extLst>
              <p:ext uri="{D42A27DB-BD31-4B8C-83A1-F6EECF244321}">
                <p14:modId xmlns:p14="http://schemas.microsoft.com/office/powerpoint/2010/main" val="3806634295"/>
              </p:ext>
            </p:ext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1" imgW="270" imgH="270" progId="TCLayout.ActiveDocument.1">
                  <p:embed/>
                </p:oleObj>
              </mc:Choice>
              <mc:Fallback>
                <p:oleObj name="think-cell Slide" r:id="rId21" imgW="270" imgH="27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BC2C018C-12D5-41D0-8390-86638DECAEA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327026" y="313377"/>
            <a:ext cx="4100513" cy="81851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sv-SE" err="1"/>
              <a:t>Title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716463" y="313377"/>
            <a:ext cx="4103687" cy="45269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/>
              <a:t>Text 1</a:t>
            </a:r>
          </a:p>
          <a:p>
            <a:pPr lvl="1"/>
            <a:r>
              <a:rPr lang="sv-SE"/>
              <a:t>Text 2</a:t>
            </a:r>
          </a:p>
          <a:p>
            <a:pPr lvl="2"/>
            <a:r>
              <a:rPr lang="sv-SE"/>
              <a:t>Text 3</a:t>
            </a:r>
          </a:p>
          <a:p>
            <a:pPr lvl="3"/>
            <a:r>
              <a:rPr lang="sv-SE"/>
              <a:t>Text 4</a:t>
            </a:r>
          </a:p>
          <a:p>
            <a:pPr lvl="4"/>
            <a:r>
              <a:rPr lang="sv-SE"/>
              <a:t>Text 5</a:t>
            </a: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371976"/>
            <a:ext cx="4100513" cy="46831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9071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32" r:id="rId1"/>
    <p:sldLayoutId id="2147484333" r:id="rId2"/>
    <p:sldLayoutId id="2147484334" r:id="rId3"/>
    <p:sldLayoutId id="2147484335" r:id="rId4"/>
    <p:sldLayoutId id="2147484336" r:id="rId5"/>
    <p:sldLayoutId id="2147484337" r:id="rId6"/>
    <p:sldLayoutId id="2147484338" r:id="rId7"/>
    <p:sldLayoutId id="2147484339" r:id="rId8"/>
    <p:sldLayoutId id="2147484340" r:id="rId9"/>
    <p:sldLayoutId id="2147484341" r:id="rId10"/>
    <p:sldLayoutId id="2147484342" r:id="rId11"/>
    <p:sldLayoutId id="2147484343" r:id="rId12"/>
    <p:sldLayoutId id="2147484344" r:id="rId13"/>
    <p:sldLayoutId id="2147484345" r:id="rId14"/>
    <p:sldLayoutId id="2147484346" r:id="rId15"/>
    <p:sldLayoutId id="2147484347" r:id="rId16"/>
    <p:sldLayoutId id="2147484349" r:id="rId17"/>
    <p:sldLayoutId id="2147484352" r:id="rId18"/>
  </p:sldLayoutIdLst>
  <p:txStyles>
    <p:titleStyle>
      <a:lvl1pPr algn="l" defTabSz="816305" rtl="0" eaLnBrk="1" latinLnBrk="0" hangingPunct="1">
        <a:lnSpc>
          <a:spcPts val="2700"/>
        </a:lnSpc>
        <a:spcBef>
          <a:spcPct val="0"/>
        </a:spcBef>
        <a:buNone/>
        <a:defRPr sz="27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9384" indent="-179384" algn="l" defTabSz="816305" rtl="0" eaLnBrk="1" latinLnBrk="0" hangingPunct="1">
        <a:lnSpc>
          <a:spcPct val="100000"/>
        </a:lnSpc>
        <a:spcBef>
          <a:spcPts val="200"/>
        </a:spcBef>
        <a:buFont typeface="Calibri" panose="020F050202020403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358766" indent="-176209" algn="l" defTabSz="816305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Calibri" panose="020F0502020204030204" pitchFamily="34" charset="0"/>
        <a:buChar char="‒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541325" indent="-182558" algn="l" defTabSz="816305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Calibri" panose="020F0502020204030204" pitchFamily="34" charset="0"/>
        <a:buChar char="‒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717532" indent="-176209" algn="l" defTabSz="816305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Calibri" panose="020F0502020204030204" pitchFamily="34" charset="0"/>
        <a:buChar char="‒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900091" indent="-182558" algn="l" defTabSz="816305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Calibri" panose="020F0502020204030204" pitchFamily="34" charset="0"/>
        <a:buChar char="‒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244840" indent="-204077" algn="l" defTabSz="81630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52993" indent="-204077" algn="l" defTabSz="81630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61145" indent="-204077" algn="l" defTabSz="81630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69298" indent="-204077" algn="l" defTabSz="81630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8153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6305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4458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2611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40764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8917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070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65221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91">
          <p15:clr>
            <a:srgbClr val="F26B43"/>
          </p15:clr>
        </p15:guide>
        <p15:guide id="2" pos="204">
          <p15:clr>
            <a:srgbClr val="F26B43"/>
          </p15:clr>
        </p15:guide>
        <p15:guide id="3" pos="5556">
          <p15:clr>
            <a:srgbClr val="F26B43"/>
          </p15:clr>
        </p15:guide>
        <p15:guide id="4" orient="horz" pos="2754">
          <p15:clr>
            <a:srgbClr val="F26B43"/>
          </p15:clr>
        </p15:guide>
        <p15:guide id="5" orient="horz" pos="894">
          <p15:clr>
            <a:srgbClr val="F26B43"/>
          </p15:clr>
        </p15:guide>
        <p15:guide id="6" pos="2971">
          <p15:clr>
            <a:srgbClr val="F26B43"/>
          </p15:clr>
        </p15:guide>
        <p15:guide id="7" orient="horz" pos="3049">
          <p15:clr>
            <a:srgbClr val="F26B43"/>
          </p15:clr>
        </p15:guide>
        <p15:guide id="8" orient="horz" pos="713">
          <p15:clr>
            <a:srgbClr val="F26B43"/>
          </p15:clr>
        </p15:guide>
        <p15:guide id="9" pos="2789">
          <p15:clr>
            <a:srgbClr val="F26B43"/>
          </p15:clr>
        </p15:guide>
        <p15:guide id="10" pos="2880">
          <p15:clr>
            <a:srgbClr val="F26B43"/>
          </p15:clr>
        </p15:guide>
      </p15:sldGuideLst>
    </p:ext>
  </p:extLst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BA122054-FC4E-488A-B413-D21532FCEA3A}"/>
              </a:ext>
            </a:extLst>
          </p:cNvPr>
          <p:cNvGraphicFramePr>
            <a:graphicFrameLocks noChangeAspect="1"/>
          </p:cNvGraphicFramePr>
          <p:nvPr>
            <p:custDataLst>
              <p:tags r:id="rId18"/>
            </p:custDataLst>
            <p:extLst>
              <p:ext uri="{D42A27DB-BD31-4B8C-83A1-F6EECF244321}">
                <p14:modId xmlns:p14="http://schemas.microsoft.com/office/powerpoint/2010/main" val="421136624"/>
              </p:ext>
            </p:ext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9" imgW="270" imgH="270" progId="TCLayout.ActiveDocument.1">
                  <p:embed/>
                </p:oleObj>
              </mc:Choice>
              <mc:Fallback>
                <p:oleObj name="think-cell Slide" r:id="rId19" imgW="270" imgH="27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BA122054-FC4E-488A-B413-D21532FCEA3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327026" y="313377"/>
            <a:ext cx="4100513" cy="81851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sv-SE" err="1"/>
              <a:t>Title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716463" y="313377"/>
            <a:ext cx="4103687" cy="45269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/>
              <a:t>Text 1</a:t>
            </a:r>
          </a:p>
          <a:p>
            <a:pPr lvl="1"/>
            <a:r>
              <a:rPr lang="sv-SE"/>
              <a:t>Text 2</a:t>
            </a:r>
          </a:p>
          <a:p>
            <a:pPr lvl="2"/>
            <a:r>
              <a:rPr lang="sv-SE"/>
              <a:t>Text 3</a:t>
            </a:r>
          </a:p>
          <a:p>
            <a:pPr lvl="3"/>
            <a:r>
              <a:rPr lang="sv-SE"/>
              <a:t>Text 4</a:t>
            </a:r>
          </a:p>
          <a:p>
            <a:pPr lvl="4"/>
            <a:r>
              <a:rPr lang="sv-SE"/>
              <a:t>Text 5</a:t>
            </a: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371976"/>
            <a:ext cx="4100513" cy="46831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Master slide</a:t>
            </a:r>
          </a:p>
        </p:txBody>
      </p:sp>
    </p:spTree>
    <p:extLst>
      <p:ext uri="{BB962C8B-B14F-4D97-AF65-F5344CB8AC3E}">
        <p14:creationId xmlns:p14="http://schemas.microsoft.com/office/powerpoint/2010/main" val="1930810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5" r:id="rId1"/>
    <p:sldLayoutId id="2147484356" r:id="rId2"/>
    <p:sldLayoutId id="2147484357" r:id="rId3"/>
    <p:sldLayoutId id="2147484358" r:id="rId4"/>
    <p:sldLayoutId id="2147484359" r:id="rId5"/>
    <p:sldLayoutId id="2147484360" r:id="rId6"/>
    <p:sldLayoutId id="2147484361" r:id="rId7"/>
    <p:sldLayoutId id="2147484362" r:id="rId8"/>
    <p:sldLayoutId id="2147484363" r:id="rId9"/>
    <p:sldLayoutId id="2147484364" r:id="rId10"/>
    <p:sldLayoutId id="2147484365" r:id="rId11"/>
    <p:sldLayoutId id="2147484366" r:id="rId12"/>
    <p:sldLayoutId id="2147484367" r:id="rId13"/>
    <p:sldLayoutId id="2147484368" r:id="rId14"/>
    <p:sldLayoutId id="2147484369" r:id="rId15"/>
    <p:sldLayoutId id="2147484370" r:id="rId16"/>
  </p:sldLayoutIdLst>
  <p:hf sldNum="0" hdr="0" dt="0"/>
  <p:txStyles>
    <p:titleStyle>
      <a:lvl1pPr algn="l" defTabSz="816305" rtl="0" eaLnBrk="1" latinLnBrk="0" hangingPunct="1">
        <a:lnSpc>
          <a:spcPts val="2700"/>
        </a:lnSpc>
        <a:spcBef>
          <a:spcPct val="0"/>
        </a:spcBef>
        <a:buNone/>
        <a:defRPr sz="27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9384" indent="-179384" algn="l" defTabSz="816305" rtl="0" eaLnBrk="1" latinLnBrk="0" hangingPunct="1">
        <a:lnSpc>
          <a:spcPct val="100000"/>
        </a:lnSpc>
        <a:spcBef>
          <a:spcPts val="200"/>
        </a:spcBef>
        <a:buFont typeface="Calibri" panose="020F050202020403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358766" indent="-176209" algn="l" defTabSz="816305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Calibri" panose="020F0502020204030204" pitchFamily="34" charset="0"/>
        <a:buChar char="‒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541325" indent="-182558" algn="l" defTabSz="816305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Calibri" panose="020F0502020204030204" pitchFamily="34" charset="0"/>
        <a:buChar char="‒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717532" indent="-176209" algn="l" defTabSz="816305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Calibri" panose="020F0502020204030204" pitchFamily="34" charset="0"/>
        <a:buChar char="‒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900091" indent="-182558" algn="l" defTabSz="816305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Calibri" panose="020F0502020204030204" pitchFamily="34" charset="0"/>
        <a:buChar char="‒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244840" indent="-204077" algn="l" defTabSz="81630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52993" indent="-204077" algn="l" defTabSz="81630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61145" indent="-204077" algn="l" defTabSz="81630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69298" indent="-204077" algn="l" defTabSz="81630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8153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6305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4458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2611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40764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8917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070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65221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91">
          <p15:clr>
            <a:srgbClr val="F26B43"/>
          </p15:clr>
        </p15:guide>
        <p15:guide id="2" pos="204">
          <p15:clr>
            <a:srgbClr val="F26B43"/>
          </p15:clr>
        </p15:guide>
        <p15:guide id="3" pos="5556">
          <p15:clr>
            <a:srgbClr val="F26B43"/>
          </p15:clr>
        </p15:guide>
        <p15:guide id="4" orient="horz" pos="2754">
          <p15:clr>
            <a:srgbClr val="F26B43"/>
          </p15:clr>
        </p15:guide>
        <p15:guide id="5" orient="horz" pos="894">
          <p15:clr>
            <a:srgbClr val="F26B43"/>
          </p15:clr>
        </p15:guide>
        <p15:guide id="6" pos="2971">
          <p15:clr>
            <a:srgbClr val="F26B43"/>
          </p15:clr>
        </p15:guide>
        <p15:guide id="7" orient="horz" pos="3049">
          <p15:clr>
            <a:srgbClr val="F26B43"/>
          </p15:clr>
        </p15:guide>
        <p15:guide id="8" orient="horz" pos="713">
          <p15:clr>
            <a:srgbClr val="F26B43"/>
          </p15:clr>
        </p15:guide>
        <p15:guide id="9" pos="2789">
          <p15:clr>
            <a:srgbClr val="F26B43"/>
          </p15:clr>
        </p15:guide>
        <p15:guide id="10" pos="2880">
          <p15:clr>
            <a:srgbClr val="F26B43"/>
          </p15:clr>
        </p15:guide>
      </p15:sldGuideLst>
    </p:ext>
  </p:extLst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BC2C018C-12D5-41D0-8390-86638DECAEA6}"/>
              </a:ext>
            </a:extLst>
          </p:cNvPr>
          <p:cNvGraphicFramePr>
            <a:graphicFrameLocks noChangeAspect="1"/>
          </p:cNvGraphicFramePr>
          <p:nvPr>
            <p:custDataLst>
              <p:tags r:id="rId30"/>
            </p:custDataLst>
            <p:extLst>
              <p:ext uri="{D42A27DB-BD31-4B8C-83A1-F6EECF244321}">
                <p14:modId xmlns:p14="http://schemas.microsoft.com/office/powerpoint/2010/main" val="1100392065"/>
              </p:ext>
            </p:ext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1" imgW="270" imgH="270" progId="TCLayout.ActiveDocument.1">
                  <p:embed/>
                </p:oleObj>
              </mc:Choice>
              <mc:Fallback>
                <p:oleObj name="think-cell Slide" r:id="rId31" imgW="270" imgH="27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BC2C018C-12D5-41D0-8390-86638DECAEA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327026" y="313377"/>
            <a:ext cx="4100513" cy="81851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sv-SE" err="1"/>
              <a:t>Title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716463" y="313377"/>
            <a:ext cx="4103687" cy="45269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/>
              <a:t>Text 1</a:t>
            </a:r>
          </a:p>
          <a:p>
            <a:pPr lvl="1"/>
            <a:r>
              <a:rPr lang="sv-SE"/>
              <a:t>Text 2</a:t>
            </a:r>
          </a:p>
          <a:p>
            <a:pPr lvl="2"/>
            <a:r>
              <a:rPr lang="sv-SE"/>
              <a:t>Text 3</a:t>
            </a:r>
          </a:p>
          <a:p>
            <a:pPr lvl="3"/>
            <a:r>
              <a:rPr lang="sv-SE"/>
              <a:t>Text 4</a:t>
            </a:r>
          </a:p>
          <a:p>
            <a:pPr lvl="4"/>
            <a:r>
              <a:rPr lang="sv-SE"/>
              <a:t>Text 5</a:t>
            </a: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6" y="4371976"/>
            <a:ext cx="4100513" cy="46831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950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78" r:id="rId1"/>
    <p:sldLayoutId id="2147484379" r:id="rId2"/>
    <p:sldLayoutId id="2147484380" r:id="rId3"/>
    <p:sldLayoutId id="2147484381" r:id="rId4"/>
    <p:sldLayoutId id="2147484382" r:id="rId5"/>
    <p:sldLayoutId id="2147484383" r:id="rId6"/>
    <p:sldLayoutId id="2147484384" r:id="rId7"/>
    <p:sldLayoutId id="2147484385" r:id="rId8"/>
    <p:sldLayoutId id="2147484386" r:id="rId9"/>
    <p:sldLayoutId id="2147484387" r:id="rId10"/>
    <p:sldLayoutId id="2147484388" r:id="rId11"/>
    <p:sldLayoutId id="2147484389" r:id="rId12"/>
    <p:sldLayoutId id="2147484390" r:id="rId13"/>
    <p:sldLayoutId id="2147484391" r:id="rId14"/>
    <p:sldLayoutId id="2147484392" r:id="rId15"/>
    <p:sldLayoutId id="2147484393" r:id="rId16"/>
    <p:sldLayoutId id="2147484394" r:id="rId17"/>
    <p:sldLayoutId id="2147484395" r:id="rId18"/>
    <p:sldLayoutId id="2147484396" r:id="rId19"/>
    <p:sldLayoutId id="2147484397" r:id="rId20"/>
    <p:sldLayoutId id="2147484398" r:id="rId21"/>
    <p:sldLayoutId id="2147484399" r:id="rId22"/>
    <p:sldLayoutId id="2147484400" r:id="rId23"/>
    <p:sldLayoutId id="2147484401" r:id="rId24"/>
    <p:sldLayoutId id="2147484402" r:id="rId25"/>
    <p:sldLayoutId id="2147484403" r:id="rId26"/>
    <p:sldLayoutId id="2147484404" r:id="rId27"/>
    <p:sldLayoutId id="2147484405" r:id="rId28"/>
  </p:sldLayoutIdLst>
  <p:txStyles>
    <p:titleStyle>
      <a:lvl1pPr algn="l" defTabSz="816305" rtl="0" eaLnBrk="1" latinLnBrk="0" hangingPunct="1">
        <a:lnSpc>
          <a:spcPts val="2700"/>
        </a:lnSpc>
        <a:spcBef>
          <a:spcPct val="0"/>
        </a:spcBef>
        <a:buNone/>
        <a:defRPr sz="27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9384" indent="-179384" algn="l" defTabSz="816305" rtl="0" eaLnBrk="1" latinLnBrk="0" hangingPunct="1">
        <a:lnSpc>
          <a:spcPct val="100000"/>
        </a:lnSpc>
        <a:spcBef>
          <a:spcPts val="200"/>
        </a:spcBef>
        <a:buFont typeface="Calibri" panose="020F050202020403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358766" indent="-176209" algn="l" defTabSz="816305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Calibri" panose="020F0502020204030204" pitchFamily="34" charset="0"/>
        <a:buChar char="‒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541325" indent="-182558" algn="l" defTabSz="816305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Calibri" panose="020F0502020204030204" pitchFamily="34" charset="0"/>
        <a:buChar char="‒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717532" indent="-176209" algn="l" defTabSz="816305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Calibri" panose="020F0502020204030204" pitchFamily="34" charset="0"/>
        <a:buChar char="‒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900091" indent="-182558" algn="l" defTabSz="816305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Calibri" panose="020F0502020204030204" pitchFamily="34" charset="0"/>
        <a:buChar char="‒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244840" indent="-204077" algn="l" defTabSz="81630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52993" indent="-204077" algn="l" defTabSz="81630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61145" indent="-204077" algn="l" defTabSz="81630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69298" indent="-204077" algn="l" defTabSz="81630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8153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6305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4458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2611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40764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8917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070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65221" algn="l" defTabSz="816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91">
          <p15:clr>
            <a:srgbClr val="F26B43"/>
          </p15:clr>
        </p15:guide>
        <p15:guide id="2" pos="204">
          <p15:clr>
            <a:srgbClr val="F26B43"/>
          </p15:clr>
        </p15:guide>
        <p15:guide id="3" pos="5556">
          <p15:clr>
            <a:srgbClr val="F26B43"/>
          </p15:clr>
        </p15:guide>
        <p15:guide id="4" orient="horz" pos="2754">
          <p15:clr>
            <a:srgbClr val="F26B43"/>
          </p15:clr>
        </p15:guide>
        <p15:guide id="5" orient="horz" pos="894">
          <p15:clr>
            <a:srgbClr val="F26B43"/>
          </p15:clr>
        </p15:guide>
        <p15:guide id="6" pos="2971">
          <p15:clr>
            <a:srgbClr val="F26B43"/>
          </p15:clr>
        </p15:guide>
        <p15:guide id="7" orient="horz" pos="3049">
          <p15:clr>
            <a:srgbClr val="F26B43"/>
          </p15:clr>
        </p15:guide>
        <p15:guide id="8" orient="horz" pos="713">
          <p15:clr>
            <a:srgbClr val="F26B43"/>
          </p15:clr>
        </p15:guide>
        <p15:guide id="9" pos="2789">
          <p15:clr>
            <a:srgbClr val="F26B43"/>
          </p15:clr>
        </p15:guide>
        <p15:guide id="10" pos="2880">
          <p15:clr>
            <a:srgbClr val="F26B43"/>
          </p15:clr>
        </p15:guide>
      </p15:sldGuideLst>
    </p:ext>
  </p:extLst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CBBFA94D-B90E-486C-BA10-BB5CB119529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3"/>
            </p:custDataLst>
            <p:extLst>
              <p:ext uri="{D42A27DB-BD31-4B8C-83A1-F6EECF244321}">
                <p14:modId xmlns:p14="http://schemas.microsoft.com/office/powerpoint/2010/main" val="779055456"/>
              </p:ext>
            </p:extLst>
          </p:nvPr>
        </p:nvGraphicFramePr>
        <p:xfrm>
          <a:off x="1193" y="1192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4" imgW="408" imgH="408" progId="TCLayout.ActiveDocument.1">
                  <p:embed/>
                </p:oleObj>
              </mc:Choice>
              <mc:Fallback>
                <p:oleObj name="think-cell Slide" r:id="rId24" imgW="408" imgH="408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CBBFA94D-B90E-486C-BA10-BB5CB119529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1193" y="1192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313377" y="313381"/>
            <a:ext cx="3545836" cy="82486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0" y="285132"/>
            <a:ext cx="3551238" cy="407414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300899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09" r:id="rId1"/>
    <p:sldLayoutId id="2147484410" r:id="rId2"/>
    <p:sldLayoutId id="2147484411" r:id="rId3"/>
    <p:sldLayoutId id="2147484412" r:id="rId4"/>
    <p:sldLayoutId id="2147484413" r:id="rId5"/>
    <p:sldLayoutId id="2147484414" r:id="rId6"/>
    <p:sldLayoutId id="2147484415" r:id="rId7"/>
    <p:sldLayoutId id="2147484416" r:id="rId8"/>
    <p:sldLayoutId id="2147484417" r:id="rId9"/>
    <p:sldLayoutId id="2147484418" r:id="rId10"/>
    <p:sldLayoutId id="2147484419" r:id="rId11"/>
    <p:sldLayoutId id="2147484420" r:id="rId12"/>
    <p:sldLayoutId id="2147484421" r:id="rId13"/>
    <p:sldLayoutId id="2147484422" r:id="rId14"/>
    <p:sldLayoutId id="2147484423" r:id="rId15"/>
    <p:sldLayoutId id="2147484424" r:id="rId16"/>
    <p:sldLayoutId id="2147484425" r:id="rId17"/>
    <p:sldLayoutId id="2147484426" r:id="rId18"/>
    <p:sldLayoutId id="2147484427" r:id="rId19"/>
    <p:sldLayoutId id="2147484429" r:id="rId20"/>
    <p:sldLayoutId id="2147484430" r:id="rId21"/>
  </p:sldLayoutIdLst>
  <p:hf sldNum="0" hdr="0" dt="0"/>
  <p:txStyles>
    <p:titleStyle>
      <a:lvl1pPr algn="l" defTabSz="612214" rtl="0" eaLnBrk="1" latinLnBrk="0" hangingPunct="1">
        <a:lnSpc>
          <a:spcPts val="1875"/>
        </a:lnSpc>
        <a:spcBef>
          <a:spcPct val="0"/>
        </a:spcBef>
        <a:buNone/>
        <a:defRPr sz="2025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34535" indent="-134535" algn="l" defTabSz="612214" rtl="0" eaLnBrk="1" latinLnBrk="0" hangingPunct="1">
        <a:lnSpc>
          <a:spcPct val="100000"/>
        </a:lnSpc>
        <a:spcBef>
          <a:spcPts val="0"/>
        </a:spcBef>
        <a:buFont typeface="Calibri" panose="020F050202020403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1pPr>
      <a:lvl2pPr marL="269069" indent="-132154" algn="l" defTabSz="612214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050" kern="1200">
          <a:solidFill>
            <a:schemeClr val="tx2"/>
          </a:solidFill>
          <a:latin typeface="+mn-lt"/>
          <a:ea typeface="+mn-ea"/>
          <a:cs typeface="+mn-cs"/>
        </a:defRPr>
      </a:lvl2pPr>
      <a:lvl3pPr marL="405984" indent="-136916" algn="l" defTabSz="612214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050" kern="1200">
          <a:solidFill>
            <a:schemeClr val="tx2"/>
          </a:solidFill>
          <a:latin typeface="+mn-lt"/>
          <a:ea typeface="+mn-ea"/>
          <a:cs typeface="+mn-cs"/>
        </a:defRPr>
      </a:lvl3pPr>
      <a:lvl4pPr marL="538136" indent="-132154" algn="l" defTabSz="612214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050" kern="1200">
          <a:solidFill>
            <a:schemeClr val="tx2"/>
          </a:solidFill>
          <a:latin typeface="+mn-lt"/>
          <a:ea typeface="+mn-ea"/>
          <a:cs typeface="+mn-cs"/>
        </a:defRPr>
      </a:lvl4pPr>
      <a:lvl5pPr marL="675051" indent="-136916" algn="l" defTabSz="612214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050" kern="1200">
          <a:solidFill>
            <a:schemeClr val="tx2"/>
          </a:solidFill>
          <a:latin typeface="+mn-lt"/>
          <a:ea typeface="+mn-ea"/>
          <a:cs typeface="+mn-cs"/>
        </a:defRPr>
      </a:lvl5pPr>
      <a:lvl6pPr marL="1683588" indent="-153054" algn="l" defTabSz="612214" rtl="0" eaLnBrk="1" latinLnBrk="0" hangingPunct="1">
        <a:spcBef>
          <a:spcPct val="2000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1989695" indent="-153054" algn="l" defTabSz="612214" rtl="0" eaLnBrk="1" latinLnBrk="0" hangingPunct="1">
        <a:spcBef>
          <a:spcPct val="2000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295802" indent="-153054" algn="l" defTabSz="612214" rtl="0" eaLnBrk="1" latinLnBrk="0" hangingPunct="1">
        <a:spcBef>
          <a:spcPct val="2000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601909" indent="-153054" algn="l" defTabSz="612214" rtl="0" eaLnBrk="1" latinLnBrk="0" hangingPunct="1">
        <a:spcBef>
          <a:spcPct val="2000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612214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6107" algn="l" defTabSz="612214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12214" algn="l" defTabSz="612214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8321" algn="l" defTabSz="612214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24428" algn="l" defTabSz="612214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30535" algn="l" defTabSz="612214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36642" algn="l" defTabSz="612214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42749" algn="l" defTabSz="612214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48855" algn="l" defTabSz="612214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BB268269-8DB8-BB77-CC58-51794ACEA93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0"/>
            </p:custDataLst>
            <p:extLst>
              <p:ext uri="{D42A27DB-BD31-4B8C-83A1-F6EECF244321}">
                <p14:modId xmlns:p14="http://schemas.microsoft.com/office/powerpoint/2010/main" val="127360119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1" imgW="360" imgH="360" progId="TCLayout.ActiveDocument.1">
                  <p:embed/>
                </p:oleObj>
              </mc:Choice>
              <mc:Fallback>
                <p:oleObj name="think-cell Slide" r:id="rId21" imgW="360" imgH="360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BB268269-8DB8-BB77-CC58-51794ACEA93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313377" y="313377"/>
            <a:ext cx="3545836" cy="82486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0" y="285129"/>
            <a:ext cx="3551238" cy="407414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10631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44" r:id="rId1"/>
    <p:sldLayoutId id="2147484445" r:id="rId2"/>
    <p:sldLayoutId id="2147484446" r:id="rId3"/>
    <p:sldLayoutId id="2147484447" r:id="rId4"/>
    <p:sldLayoutId id="2147484448" r:id="rId5"/>
    <p:sldLayoutId id="2147484449" r:id="rId6"/>
    <p:sldLayoutId id="2147484450" r:id="rId7"/>
    <p:sldLayoutId id="2147484451" r:id="rId8"/>
    <p:sldLayoutId id="2147484452" r:id="rId9"/>
    <p:sldLayoutId id="2147484453" r:id="rId10"/>
    <p:sldLayoutId id="2147484454" r:id="rId11"/>
    <p:sldLayoutId id="2147484455" r:id="rId12"/>
    <p:sldLayoutId id="2147484456" r:id="rId13"/>
    <p:sldLayoutId id="2147484457" r:id="rId14"/>
    <p:sldLayoutId id="2147484458" r:id="rId15"/>
    <p:sldLayoutId id="2147484459" r:id="rId16"/>
    <p:sldLayoutId id="2147484460" r:id="rId17"/>
    <p:sldLayoutId id="2147484461" r:id="rId18"/>
  </p:sldLayoutIdLst>
  <p:hf sldNum="0" hdr="0" dt="0"/>
  <p:txStyles>
    <p:titleStyle>
      <a:lvl1pPr algn="l" defTabSz="816326" rtl="0" eaLnBrk="1" latinLnBrk="0" hangingPunct="1">
        <a:lnSpc>
          <a:spcPts val="2500"/>
        </a:lnSpc>
        <a:spcBef>
          <a:spcPct val="0"/>
        </a:spcBef>
        <a:buNone/>
        <a:defRPr sz="27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9388" indent="-179388" algn="l" defTabSz="816326" rtl="0" eaLnBrk="1" latinLnBrk="0" hangingPunct="1">
        <a:lnSpc>
          <a:spcPct val="100000"/>
        </a:lnSpc>
        <a:spcBef>
          <a:spcPts val="0"/>
        </a:spcBef>
        <a:buFont typeface="Calibri" panose="020F050202020403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1pPr>
      <a:lvl2pPr marL="358775" indent="-176213" algn="l" defTabSz="816326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2pPr>
      <a:lvl3pPr marL="541338" indent="-182563" algn="l" defTabSz="816326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717550" indent="-176213" algn="l" defTabSz="816326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900113" indent="-182563" algn="l" defTabSz="816326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244896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53059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61222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69385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8163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6326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4489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2652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40815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8978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141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65303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60131668-AA59-4B00-BDDB-3CC71E266D7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0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2" imgW="359" imgH="360" progId="TCLayout.ActiveDocument.1">
                  <p:embed/>
                </p:oleObj>
              </mc:Choice>
              <mc:Fallback>
                <p:oleObj name="think-cell Slide" r:id="rId22" imgW="359" imgH="360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60131668-AA59-4B00-BDDB-3CC71E266D7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7706F154-84E9-4D97-B86F-723AA599510E}"/>
              </a:ext>
            </a:extLst>
          </p:cNvPr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sv-SE" sz="2700" b="1" i="0" baseline="0">
              <a:latin typeface="Anticimex Sans" panose="020B0503040101040103" pitchFamily="34" charset="0"/>
              <a:ea typeface="+mj-ea"/>
              <a:cs typeface="+mj-cs"/>
              <a:sym typeface="Anticimex Sans" panose="020B0503040101040103" pitchFamily="34" charset="0"/>
            </a:endParaRPr>
          </a:p>
        </p:txBody>
      </p:sp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313377" y="313377"/>
            <a:ext cx="3545836" cy="82486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0" y="285129"/>
            <a:ext cx="3551238" cy="407414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471392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63" r:id="rId1"/>
    <p:sldLayoutId id="2147484464" r:id="rId2"/>
    <p:sldLayoutId id="2147484465" r:id="rId3"/>
    <p:sldLayoutId id="2147484466" r:id="rId4"/>
    <p:sldLayoutId id="2147484467" r:id="rId5"/>
    <p:sldLayoutId id="2147484468" r:id="rId6"/>
    <p:sldLayoutId id="2147484469" r:id="rId7"/>
    <p:sldLayoutId id="2147484470" r:id="rId8"/>
    <p:sldLayoutId id="2147484471" r:id="rId9"/>
    <p:sldLayoutId id="2147484472" r:id="rId10"/>
    <p:sldLayoutId id="2147484473" r:id="rId11"/>
    <p:sldLayoutId id="2147484474" r:id="rId12"/>
    <p:sldLayoutId id="2147484475" r:id="rId13"/>
    <p:sldLayoutId id="2147484476" r:id="rId14"/>
    <p:sldLayoutId id="2147484477" r:id="rId15"/>
    <p:sldLayoutId id="2147484478" r:id="rId16"/>
    <p:sldLayoutId id="2147484479" r:id="rId17"/>
    <p:sldLayoutId id="2147484480" r:id="rId18"/>
  </p:sldLayoutIdLst>
  <p:hf sldNum="0" hdr="0" dt="0"/>
  <p:txStyles>
    <p:titleStyle>
      <a:lvl1pPr algn="l" defTabSz="816326" rtl="0" eaLnBrk="1" latinLnBrk="0" hangingPunct="1">
        <a:lnSpc>
          <a:spcPts val="2500"/>
        </a:lnSpc>
        <a:spcBef>
          <a:spcPct val="0"/>
        </a:spcBef>
        <a:buNone/>
        <a:defRPr sz="27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9388" indent="-179388" algn="l" defTabSz="816326" rtl="0" eaLnBrk="1" latinLnBrk="0" hangingPunct="1">
        <a:lnSpc>
          <a:spcPct val="100000"/>
        </a:lnSpc>
        <a:spcBef>
          <a:spcPts val="0"/>
        </a:spcBef>
        <a:buFont typeface="Calibri" panose="020F050202020403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1pPr>
      <a:lvl2pPr marL="358775" indent="-176213" algn="l" defTabSz="816326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2pPr>
      <a:lvl3pPr marL="541338" indent="-182563" algn="l" defTabSz="816326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717550" indent="-176213" algn="l" defTabSz="816326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900113" indent="-182563" algn="l" defTabSz="816326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244896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53059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61222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69385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8163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6326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4489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2652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40815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8978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141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65303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313377" y="313377"/>
            <a:ext cx="3545836" cy="82486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0" y="285129"/>
            <a:ext cx="3551238" cy="407414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327025" y="4632797"/>
            <a:ext cx="3579159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979366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82" r:id="rId1"/>
    <p:sldLayoutId id="2147484483" r:id="rId2"/>
    <p:sldLayoutId id="2147484484" r:id="rId3"/>
    <p:sldLayoutId id="2147484485" r:id="rId4"/>
    <p:sldLayoutId id="2147484486" r:id="rId5"/>
    <p:sldLayoutId id="2147484487" r:id="rId6"/>
    <p:sldLayoutId id="2147484488" r:id="rId7"/>
    <p:sldLayoutId id="2147484489" r:id="rId8"/>
    <p:sldLayoutId id="2147484490" r:id="rId9"/>
    <p:sldLayoutId id="2147484491" r:id="rId10"/>
    <p:sldLayoutId id="2147484492" r:id="rId11"/>
    <p:sldLayoutId id="2147484493" r:id="rId12"/>
    <p:sldLayoutId id="2147484494" r:id="rId13"/>
    <p:sldLayoutId id="2147484495" r:id="rId14"/>
    <p:sldLayoutId id="2147484496" r:id="rId15"/>
    <p:sldLayoutId id="2147484497" r:id="rId16"/>
    <p:sldLayoutId id="2147484498" r:id="rId17"/>
    <p:sldLayoutId id="2147484499" r:id="rId18"/>
  </p:sldLayoutIdLst>
  <p:hf sldNum="0" hdr="0" dt="0"/>
  <p:txStyles>
    <p:titleStyle>
      <a:lvl1pPr algn="l" defTabSz="816326" rtl="0" eaLnBrk="1" latinLnBrk="0" hangingPunct="1">
        <a:lnSpc>
          <a:spcPts val="2500"/>
        </a:lnSpc>
        <a:spcBef>
          <a:spcPct val="0"/>
        </a:spcBef>
        <a:buNone/>
        <a:defRPr sz="27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9388" indent="-179388" algn="l" defTabSz="816326" rtl="0" eaLnBrk="1" latinLnBrk="0" hangingPunct="1">
        <a:lnSpc>
          <a:spcPct val="100000"/>
        </a:lnSpc>
        <a:spcBef>
          <a:spcPts val="0"/>
        </a:spcBef>
        <a:buFont typeface="Calibri" panose="020F050202020403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1pPr>
      <a:lvl2pPr marL="358775" indent="-176213" algn="l" defTabSz="816326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2pPr>
      <a:lvl3pPr marL="541338" indent="-182563" algn="l" defTabSz="816326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717550" indent="-176213" algn="l" defTabSz="816326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900113" indent="-182563" algn="l" defTabSz="816326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‒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244896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53059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61222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69385" indent="-204082" algn="l" defTabSz="816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8163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6326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4489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2652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40815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8978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141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65303" algn="l" defTabSz="8163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81.xml"/><Relationship Id="rId4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81.xml"/><Relationship Id="rId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81.xml"/><Relationship Id="rId4" Type="http://schemas.openxmlformats.org/officeDocument/2006/relationships/image" Target="../media/image1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81.xml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8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81.xml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slideLayout" Target="../slideLayouts/slideLayout274.xml"/><Relationship Id="rId7" Type="http://schemas.openxmlformats.org/officeDocument/2006/relationships/image" Target="../media/image25.png"/><Relationship Id="rId2" Type="http://schemas.openxmlformats.org/officeDocument/2006/relationships/tags" Target="../tags/tag120.xml"/><Relationship Id="rId1" Type="http://schemas.openxmlformats.org/officeDocument/2006/relationships/tags" Target="../tags/tag119.xml"/><Relationship Id="rId6" Type="http://schemas.openxmlformats.org/officeDocument/2006/relationships/image" Target="../media/image2.emf"/><Relationship Id="rId5" Type="http://schemas.openxmlformats.org/officeDocument/2006/relationships/image" Target="../media/image6.emf"/><Relationship Id="rId4" Type="http://schemas.openxmlformats.org/officeDocument/2006/relationships/oleObject" Target="../embeddings/oleObject104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g"/><Relationship Id="rId3" Type="http://schemas.openxmlformats.org/officeDocument/2006/relationships/slideLayout" Target="../slideLayouts/slideLayout274.xml"/><Relationship Id="rId7" Type="http://schemas.openxmlformats.org/officeDocument/2006/relationships/image" Target="../media/image27.png"/><Relationship Id="rId2" Type="http://schemas.openxmlformats.org/officeDocument/2006/relationships/tags" Target="../tags/tag122.xml"/><Relationship Id="rId1" Type="http://schemas.openxmlformats.org/officeDocument/2006/relationships/tags" Target="../tags/tag121.xml"/><Relationship Id="rId6" Type="http://schemas.openxmlformats.org/officeDocument/2006/relationships/image" Target="../media/image2.emf"/><Relationship Id="rId5" Type="http://schemas.openxmlformats.org/officeDocument/2006/relationships/image" Target="../media/image6.emf"/><Relationship Id="rId4" Type="http://schemas.openxmlformats.org/officeDocument/2006/relationships/oleObject" Target="../embeddings/oleObject105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123.xml"/><Relationship Id="rId6" Type="http://schemas.openxmlformats.org/officeDocument/2006/relationships/image" Target="../media/image29.jpg"/><Relationship Id="rId5" Type="http://schemas.openxmlformats.org/officeDocument/2006/relationships/image" Target="../media/image7.emf"/><Relationship Id="rId4" Type="http://schemas.openxmlformats.org/officeDocument/2006/relationships/oleObject" Target="../embeddings/oleObject106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13377" y="313377"/>
            <a:ext cx="8516298" cy="824861"/>
          </a:xfrm>
        </p:spPr>
        <p:txBody>
          <a:bodyPr/>
          <a:lstStyle/>
          <a:p>
            <a:r>
              <a:rPr lang="en-GB" dirty="0"/>
              <a:t>SMART Where?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4D2E2CC-7A1A-104F-4300-8FB8BB4787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626" y="653143"/>
            <a:ext cx="3353826" cy="440544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25A8DD9-3F44-9430-B927-66DA03DEC9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1230" y="640018"/>
            <a:ext cx="3356278" cy="4405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8051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13377" y="313377"/>
            <a:ext cx="8516298" cy="824861"/>
          </a:xfrm>
        </p:spPr>
        <p:txBody>
          <a:bodyPr/>
          <a:lstStyle/>
          <a:p>
            <a:r>
              <a:rPr lang="en-GB" dirty="0"/>
              <a:t>SMART Where?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45E4BE-7692-978D-04C7-37E43132F2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260" y="640018"/>
            <a:ext cx="2992025" cy="438118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9BB8ADE-E09D-34CE-617A-C6A4C8842B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5731" y="640018"/>
            <a:ext cx="2487384" cy="4383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2325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13377" y="313377"/>
            <a:ext cx="8516298" cy="824861"/>
          </a:xfrm>
        </p:spPr>
        <p:txBody>
          <a:bodyPr/>
          <a:lstStyle/>
          <a:p>
            <a:r>
              <a:rPr lang="en-GB" dirty="0"/>
              <a:t>SMART Where?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99DAD4-F5C3-1953-E14B-026E99706AD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0952" b="19619"/>
          <a:stretch/>
        </p:blipFill>
        <p:spPr>
          <a:xfrm>
            <a:off x="313377" y="664510"/>
            <a:ext cx="3289652" cy="435891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BE3C909-F2D1-DACB-934B-02AA89DA6CD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1080" b="18730"/>
          <a:stretch/>
        </p:blipFill>
        <p:spPr>
          <a:xfrm>
            <a:off x="3810443" y="664510"/>
            <a:ext cx="3248011" cy="4358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8986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13377" y="313377"/>
            <a:ext cx="8516298" cy="824861"/>
          </a:xfrm>
        </p:spPr>
        <p:txBody>
          <a:bodyPr/>
          <a:lstStyle/>
          <a:p>
            <a:r>
              <a:rPr lang="en-GB" dirty="0"/>
              <a:t>SMART Where?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2DF90A-083C-1227-080E-3650EF380CF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2130" b="18984"/>
          <a:stretch/>
        </p:blipFill>
        <p:spPr>
          <a:xfrm>
            <a:off x="3758191" y="640018"/>
            <a:ext cx="3336911" cy="438118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A99EAEC-46A8-51CC-D67F-E479AE8F1D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888" y="640018"/>
            <a:ext cx="3328704" cy="4383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124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13377" y="313377"/>
            <a:ext cx="8516298" cy="824861"/>
          </a:xfrm>
        </p:spPr>
        <p:txBody>
          <a:bodyPr/>
          <a:lstStyle/>
          <a:p>
            <a:r>
              <a:rPr lang="en-GB" dirty="0"/>
              <a:t>SMART Where?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4B46F61-3E53-385A-2E18-464E2322F8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1195" y="688877"/>
            <a:ext cx="5661286" cy="4253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2552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13377" y="313377"/>
            <a:ext cx="8516298" cy="824861"/>
          </a:xfrm>
        </p:spPr>
        <p:txBody>
          <a:bodyPr/>
          <a:lstStyle/>
          <a:p>
            <a:r>
              <a:rPr lang="en-GB" dirty="0"/>
              <a:t>SMART Where?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766B287-AB3C-4F45-925F-3A6D67FC46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914" y="1039318"/>
            <a:ext cx="4986960" cy="363962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611C676-821B-DBA1-2E15-7B1816F372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9973" y="1039318"/>
            <a:ext cx="2786113" cy="3633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6236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6E3E539C-5B97-45C2-AD5E-73412CB2962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59" imgH="360" progId="TCLayout.ActiveDocument.1">
                  <p:embed/>
                </p:oleObj>
              </mc:Choice>
              <mc:Fallback>
                <p:oleObj name="think-cell Slide" r:id="rId4" imgW="359" imgH="360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6E3E539C-5B97-45C2-AD5E-73412CB2962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91FA1921-E556-45BC-8A26-1AD49C48457E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marR="0" lvl="0" indent="0" algn="ctr" defTabSz="816326" rtl="0" eaLnBrk="1" fontAlgn="auto" latinLnBrk="0" hangingPunct="1">
              <a:lnSpc>
                <a:spcPts val="3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37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nticimex Sans" panose="020B0503040101040103" pitchFamily="34" charset="0"/>
              <a:ea typeface="+mn-ea"/>
              <a:cs typeface="+mn-cs"/>
              <a:sym typeface="Anticimex Sans" panose="020B0503040101040103" pitchFamily="34" charset="0"/>
            </a:endParaRPr>
          </a:p>
        </p:txBody>
      </p:sp>
      <p:sp>
        <p:nvSpPr>
          <p:cNvPr id="15" name="Rubrik 14">
            <a:extLst>
              <a:ext uri="{FF2B5EF4-FFF2-40B4-BE49-F238E27FC236}">
                <a16:creationId xmlns:a16="http://schemas.microsoft.com/office/drawing/2014/main" id="{25BEB26C-3233-4F0A-86B4-4DF779273FB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vert="horz"/>
          <a:lstStyle/>
          <a:p>
            <a:r>
              <a:rPr lang="sv-SE" dirty="0"/>
              <a:t>Half a dozen monitoring points-like 6 technicians x 24 hours 7 days a week</a:t>
            </a:r>
            <a:endParaRPr lang="en-GB" dirty="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23B5EB68-FDDF-419E-9E1C-373E5DCFFF5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638161"/>
            <a:ext cx="1612479" cy="24364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42B300C-81C0-9F7B-99D8-9A8A063ACCD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5131997" y="1722735"/>
            <a:ext cx="3775753" cy="283181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C057D3C-67AD-D25B-4442-C7CB2B7EE7C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3690" y="1250767"/>
            <a:ext cx="5068389" cy="3801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502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6E3E539C-5B97-45C2-AD5E-73412CB2962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59" imgH="360" progId="TCLayout.ActiveDocument.1">
                  <p:embed/>
                </p:oleObj>
              </mc:Choice>
              <mc:Fallback>
                <p:oleObj name="think-cell Slide" r:id="rId4" imgW="359" imgH="360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6E3E539C-5B97-45C2-AD5E-73412CB2962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91FA1921-E556-45BC-8A26-1AD49C48457E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marR="0" lvl="0" indent="0" algn="ctr" defTabSz="816326" rtl="0" eaLnBrk="1" fontAlgn="auto" latinLnBrk="0" hangingPunct="1">
              <a:lnSpc>
                <a:spcPts val="3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37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nticimex Sans" panose="020B0503040101040103" pitchFamily="34" charset="0"/>
              <a:ea typeface="+mn-ea"/>
              <a:cs typeface="+mn-cs"/>
              <a:sym typeface="Anticimex Sans" panose="020B0503040101040103" pitchFamily="34" charset="0"/>
            </a:endParaRPr>
          </a:p>
        </p:txBody>
      </p:sp>
      <p:sp>
        <p:nvSpPr>
          <p:cNvPr id="15" name="Rubrik 14">
            <a:extLst>
              <a:ext uri="{FF2B5EF4-FFF2-40B4-BE49-F238E27FC236}">
                <a16:creationId xmlns:a16="http://schemas.microsoft.com/office/drawing/2014/main" id="{25BEB26C-3233-4F0A-86B4-4DF779273FB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vert="horz"/>
          <a:lstStyle/>
          <a:p>
            <a:r>
              <a:rPr lang="sv-SE" dirty="0"/>
              <a:t>SMART shows us when and where </a:t>
            </a:r>
            <a:endParaRPr lang="en-GB" dirty="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23B5EB68-FDDF-419E-9E1C-373E5DCFFF5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52" y="4638161"/>
            <a:ext cx="1612479" cy="2436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545EA6E-7750-F027-FD2A-5D2F5A94FD4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189" y="696605"/>
            <a:ext cx="4639458" cy="437730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71E0F88-CF4A-C836-0C59-314859683A0E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63873" b="20220"/>
          <a:stretch/>
        </p:blipFill>
        <p:spPr>
          <a:xfrm>
            <a:off x="4875065" y="1077685"/>
            <a:ext cx="4212571" cy="1494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89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11F5595F-8071-41E8-8730-AF567495F97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53" imgH="354" progId="TCLayout.ActiveDocument.1">
                  <p:embed/>
                </p:oleObj>
              </mc:Choice>
              <mc:Fallback>
                <p:oleObj name="think-cell Slide" r:id="rId4" imgW="353" imgH="35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11F5595F-8071-41E8-8730-AF567495F97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3CE32954-715E-1864-59F6-83932CD9F13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54794"/>
          <a:stretch/>
        </p:blipFill>
        <p:spPr>
          <a:xfrm>
            <a:off x="4137014" y="202474"/>
            <a:ext cx="4698009" cy="473528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0E72706-A745-5829-502F-971BDA376B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3075" y="0"/>
            <a:ext cx="3822523" cy="5017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79728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lt;root reqver=&quot;27037&quot;&gt;&lt;version val=&quot;32948&quot;/&gt;&lt;CPresentation id=&quot;1&quot;&gt;&lt;m_precDefaultNumber&gt;&lt;m_bNumberIsYear val=&quot;1&quot;/&gt;&lt;m_chMinusSymbol&gt;-&lt;/m_chMinusSymbol&gt;&lt;m_chDecimalSymbol17909&gt;,&lt;/m_chDecimalSymbol17909&gt;&lt;m_nGroupingDigits17909 val=&quot;3&quot;/&gt;&lt;m_chGroupingSymbol17909&gt; 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,&lt;/m_chDecimalSymbol17909&gt;&lt;m_nGroupingDigits17909 val=&quot;3&quot;/&gt;&lt;m_chGroupingSymbol17909&gt; &lt;/m_chGroupingSymbol17909&gt;&lt;m_strSuffix17909&gt;%&lt;/m_strSuffix17909&gt;&lt;m_yearfmt&gt;&lt;begin val=&quot;0&quot;/&gt;&lt;end val=&quot;4&quot;/&gt;&lt;/m_yearfmt&gt;&lt;/m_precDefaultPercent&gt;&lt;m_precDefaultDate&gt;&lt;m_yearfmt&gt;&lt;begin val=&quot;0&quot;/&gt;&lt;end val=&quot;4&quot;/&gt;&lt;/m_yearfmt&gt;&lt;/m_precDefaultDate&gt;&lt;m_precDefaultDay&gt;&lt;m_yearfmt&gt;&lt;begin val=&quot;0&quot;/&gt;&lt;end val=&quot;4&quot;/&gt;&lt;/m_yearfmt&gt;&lt;/m_precDefaultDay&gt;&lt;m_precDefaultWeek&gt;&lt;m_yearfmt&gt;&lt;begin val=&quot;0&quot;/&gt;&lt;end val=&quot;4&quot;/&gt;&lt;/m_yearfmt&gt;&lt;/m_precDefaultWeek&gt;&lt;m_precDefaultMonth&gt;&lt;m_yearfmt&gt;&lt;begin val=&quot;0&quot;/&gt;&lt;end val=&quot;4&quot;/&gt;&lt;/m_yearfmt&gt;&lt;/m_precDefaultMonth&gt;&lt;m_precDefaultQuarter&gt;&lt;m_yearfmt&gt;&lt;begin val=&quot;0&quot;/&gt;&lt;end val=&quot;4&quot;/&gt;&lt;/m_yearfmt&gt;&lt;/m_precDefaultQuarter&gt;&lt;m_precDefaultYear&gt;&lt;m_yearfmt&gt;&lt;begin val=&quot;0&quot;/&gt;&lt;end val=&quot;4&quot;/&gt;&lt;/m_yearfmt&gt;&lt;/m_precDefaultYear&gt;&lt;m_precDefaultFYDay&gt;&lt;m_yearfmt&gt;&lt;begin val=&quot;0&quot;/&gt;&lt;end val=&quot;4&quot;/&gt;&lt;/m_yearfmt&gt;&lt;/m_precDefaultFYDay&gt;&lt;m_precDefaultFYWeek&gt;&lt;m_yearfmt&gt;&lt;begin val=&quot;0&quot;/&gt;&lt;end val=&quot;4&quot;/&gt;&lt;/m_yearfmt&gt;&lt;/m_precDefaultFYWeek&gt;&lt;m_precDefaultFYMonth&gt;&lt;m_yearfmt&gt;&lt;begin val=&quot;0&quot;/&gt;&lt;end val=&quot;4&quot;/&gt;&lt;/m_yearfmt&gt;&lt;/m_precDefaultFYMonth&gt;&lt;m_precDefaultFYQuarter&gt;&lt;m_yearfmt&gt;&lt;begin val=&quot;0&quot;/&gt;&lt;end val=&quot;4&quot;/&gt;&lt;/m_yearfmt&gt;&lt;/m_precDefaultFYQuarter&gt;&lt;m_precDefaultFYYear&gt;&lt;m_yearfmt&gt;&lt;begin val=&quot;0&quot;/&gt;&lt;end val=&quot;4&quot;/&gt;&lt;/m_yearfmt&gt;&lt;/m_precDefaultFYYear&gt;&lt;m_mruColor&gt;&lt;m_vecMRU length=&quot;0&quot;/&gt;&lt;/m_mruColor&gt;&lt;m_eweekdayFirstOfWeek val=&quot;2&quot;/&gt;&lt;m_eweekdayFirstOfWorkweek val=&quot;2&quot;/&gt;&lt;m_eweekdayFirstOfWeekend val=&quot;7&quot;/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SI22rljt8Dj5Wy_A4DDn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HhE7inGwishabL_bO7arQ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pmg_DpNSOKIbjSlu.Bx6w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bj7AWT7srNYEeytdMOhqQ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SI22rljt8Dj5Wy_A4DDng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HhE7inGwishabL_bO7arQ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pmg_DpNSOKIbjSlu.Bx6w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HhE7inGwishabL_bO7arQ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pmg_DpNSOKIbjSlu.Bx6w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HhE7inGwishabL_bO7arQ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pmg_DpNSOKIbjSlu.Bx6w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cgjgPM8U0zXgmCgBKoqjQ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SI22rljt8Dj5Wy_A4DDng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_TDY4rFGbLgKV1Te6Xljw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gH5J3IISga95yXWK1T4dA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gH5J3IISga95yXWK1T4dA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Anticimex_eng">
  <a:themeElements>
    <a:clrScheme name="Anticimex">
      <a:dk1>
        <a:sysClr val="windowText" lastClr="000000"/>
      </a:dk1>
      <a:lt1>
        <a:sysClr val="window" lastClr="FFFFFF"/>
      </a:lt1>
      <a:dk2>
        <a:srgbClr val="0D2B88"/>
      </a:dk2>
      <a:lt2>
        <a:srgbClr val="000000"/>
      </a:lt2>
      <a:accent1>
        <a:srgbClr val="0D2B88"/>
      </a:accent1>
      <a:accent2>
        <a:srgbClr val="187EE0"/>
      </a:accent2>
      <a:accent3>
        <a:srgbClr val="D2DBE3"/>
      </a:accent3>
      <a:accent4>
        <a:srgbClr val="2DA96B"/>
      </a:accent4>
      <a:accent5>
        <a:srgbClr val="9E17AA"/>
      </a:accent5>
      <a:accent6>
        <a:srgbClr val="FF7C00"/>
      </a:accent6>
      <a:hlink>
        <a:srgbClr val="187EE0"/>
      </a:hlink>
      <a:folHlink>
        <a:srgbClr val="D2DBE3"/>
      </a:folHlink>
    </a:clrScheme>
    <a:fontScheme name="Anticimex">
      <a:majorFont>
        <a:latin typeface="Anticimex Sans"/>
        <a:ea typeface=""/>
        <a:cs typeface=""/>
      </a:majorFont>
      <a:minorFont>
        <a:latin typeface="Anticim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lnSpc>
            <a:spcPts val="1400"/>
          </a:lnSpc>
          <a:defRPr sz="1200" smtClean="0">
            <a:solidFill>
              <a:schemeClr val="tx2"/>
            </a:solidFill>
          </a:defRPr>
        </a:defPPr>
      </a:lstStyle>
    </a:txDef>
  </a:objectDefaults>
  <a:extraClrSchemeLst/>
  <a:custClrLst>
    <a:custClr name="Primary Dark blue">
      <a:srgbClr val="0D2B88"/>
    </a:custClr>
    <a:custClr name="Primary medium blue">
      <a:srgbClr val="187EE0"/>
    </a:custClr>
    <a:custClr name="Primary light blue">
      <a:srgbClr val="D2DBE3"/>
    </a:custClr>
    <a:custClr name="Secondary green">
      <a:srgbClr val="2DA96B"/>
    </a:custClr>
    <a:custClr name="Additional purple">
      <a:srgbClr val="9E16A9"/>
    </a:custClr>
    <a:custClr name="Additional orange">
      <a:srgbClr val="FF7C00"/>
    </a:custClr>
    <a:custClr name="Illustration blue 01">
      <a:srgbClr val="051E66"/>
    </a:custClr>
    <a:custClr name="Illustration blue 02">
      <a:srgbClr val="1254B5"/>
    </a:custClr>
    <a:custClr name="Illustration grey">
      <a:srgbClr val="F6F6F6"/>
    </a:custClr>
    <a:custClr name="Illustration green">
      <a:srgbClr val="1ED68C"/>
    </a:custClr>
    <a:custClr name="Illustration coral">
      <a:srgbClr val="FF5959"/>
    </a:custClr>
    <a:custClr name="Illustration orange">
      <a:srgbClr val="FC963F"/>
    </a:custClr>
  </a:custClrLst>
  <a:extLst>
    <a:ext uri="{05A4C25C-085E-4340-85A3-A5531E510DB2}">
      <thm15:themeFamily xmlns:thm15="http://schemas.microsoft.com/office/thememl/2012/main" name="Anticimex_eng" id="{371FBEAB-8B38-455C-88EC-996A0467B080}" vid="{5DB54327-1AF6-4F1E-8C5E-234626615738}"/>
    </a:ext>
  </a:extLst>
</a:theme>
</file>

<file path=ppt/theme/theme2.xml><?xml version="1.0" encoding="utf-8"?>
<a:theme xmlns:a="http://schemas.openxmlformats.org/drawingml/2006/main" name="Anticimex_2">
  <a:themeElements>
    <a:clrScheme name="Anticimex">
      <a:dk1>
        <a:sysClr val="windowText" lastClr="000000"/>
      </a:dk1>
      <a:lt1>
        <a:sysClr val="window" lastClr="FFFFFF"/>
      </a:lt1>
      <a:dk2>
        <a:srgbClr val="0D2B88"/>
      </a:dk2>
      <a:lt2>
        <a:srgbClr val="000000"/>
      </a:lt2>
      <a:accent1>
        <a:srgbClr val="0D2B88"/>
      </a:accent1>
      <a:accent2>
        <a:srgbClr val="187EE0"/>
      </a:accent2>
      <a:accent3>
        <a:srgbClr val="D2DBE3"/>
      </a:accent3>
      <a:accent4>
        <a:srgbClr val="2DA96B"/>
      </a:accent4>
      <a:accent5>
        <a:srgbClr val="9E17AA"/>
      </a:accent5>
      <a:accent6>
        <a:srgbClr val="FF7C00"/>
      </a:accent6>
      <a:hlink>
        <a:srgbClr val="187EE0"/>
      </a:hlink>
      <a:folHlink>
        <a:srgbClr val="D2DBE3"/>
      </a:folHlink>
    </a:clrScheme>
    <a:fontScheme name="Anticimex">
      <a:majorFont>
        <a:latin typeface="Anticimex Sans"/>
        <a:ea typeface=""/>
        <a:cs typeface=""/>
      </a:majorFont>
      <a:minorFont>
        <a:latin typeface="Anticim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lnSpc>
            <a:spcPts val="1400"/>
          </a:lnSpc>
          <a:defRPr sz="120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nticimex_2" id="{F408CC19-BB01-4DD0-95D3-A151D8AA2B72}" vid="{E0B5EF2D-92AE-4374-A044-E3FD89B35A64}"/>
    </a:ext>
  </a:extLst>
</a:theme>
</file>

<file path=ppt/theme/theme3.xml><?xml version="1.0" encoding="utf-8"?>
<a:theme xmlns:a="http://schemas.openxmlformats.org/drawingml/2006/main" name="3_Anticimex">
  <a:themeElements>
    <a:clrScheme name="Anticimex">
      <a:dk1>
        <a:sysClr val="windowText" lastClr="000000"/>
      </a:dk1>
      <a:lt1>
        <a:sysClr val="window" lastClr="FFFFFF"/>
      </a:lt1>
      <a:dk2>
        <a:srgbClr val="0D2B88"/>
      </a:dk2>
      <a:lt2>
        <a:srgbClr val="000000"/>
      </a:lt2>
      <a:accent1>
        <a:srgbClr val="0D2B88"/>
      </a:accent1>
      <a:accent2>
        <a:srgbClr val="187EE0"/>
      </a:accent2>
      <a:accent3>
        <a:srgbClr val="D2DBE3"/>
      </a:accent3>
      <a:accent4>
        <a:srgbClr val="2DA96B"/>
      </a:accent4>
      <a:accent5>
        <a:srgbClr val="9E17AA"/>
      </a:accent5>
      <a:accent6>
        <a:srgbClr val="FF7C00"/>
      </a:accent6>
      <a:hlink>
        <a:srgbClr val="187EE0"/>
      </a:hlink>
      <a:folHlink>
        <a:srgbClr val="D2DBE3"/>
      </a:folHlink>
    </a:clrScheme>
    <a:fontScheme name="Anticimex">
      <a:majorFont>
        <a:latin typeface="Anticimex Sans"/>
        <a:ea typeface=""/>
        <a:cs typeface=""/>
      </a:majorFont>
      <a:minorFont>
        <a:latin typeface="Anticim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lnSpc>
            <a:spcPts val="1400"/>
          </a:lnSpc>
          <a:defRPr sz="120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ales support, Sales to Food Retail, 3.2020,2" id="{10C12A2E-066E-4E55-91FF-5C74356FA135}" vid="{33735C2E-5D50-424B-AA71-D2C4FFC66F68}"/>
    </a:ext>
  </a:extLst>
</a:theme>
</file>

<file path=ppt/theme/theme4.xml><?xml version="1.0" encoding="utf-8"?>
<a:theme xmlns:a="http://schemas.openxmlformats.org/drawingml/2006/main" name="8_Anticimex">
  <a:themeElements>
    <a:clrScheme name="Anticimex">
      <a:dk1>
        <a:sysClr val="windowText" lastClr="000000"/>
      </a:dk1>
      <a:lt1>
        <a:sysClr val="window" lastClr="FFFFFF"/>
      </a:lt1>
      <a:dk2>
        <a:srgbClr val="0D2B88"/>
      </a:dk2>
      <a:lt2>
        <a:srgbClr val="000000"/>
      </a:lt2>
      <a:accent1>
        <a:srgbClr val="0D2B88"/>
      </a:accent1>
      <a:accent2>
        <a:srgbClr val="187EE0"/>
      </a:accent2>
      <a:accent3>
        <a:srgbClr val="D2DBE3"/>
      </a:accent3>
      <a:accent4>
        <a:srgbClr val="2DA96B"/>
      </a:accent4>
      <a:accent5>
        <a:srgbClr val="9E17AA"/>
      </a:accent5>
      <a:accent6>
        <a:srgbClr val="FF7C00"/>
      </a:accent6>
      <a:hlink>
        <a:srgbClr val="187EE0"/>
      </a:hlink>
      <a:folHlink>
        <a:srgbClr val="D2DBE3"/>
      </a:folHlink>
    </a:clrScheme>
    <a:fontScheme name="Anticimex">
      <a:majorFont>
        <a:latin typeface="Anticimex Sans"/>
        <a:ea typeface=""/>
        <a:cs typeface=""/>
      </a:majorFont>
      <a:minorFont>
        <a:latin typeface="Anticim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lnSpc>
            <a:spcPts val="1400"/>
          </a:lnSpc>
          <a:defRPr sz="120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E11B2DA1-771E-AD46-87B3-DD766B15C1CB}" vid="{66BB5410-F624-4F48-BD64-674333A308D3}"/>
    </a:ext>
  </a:extLst>
</a:theme>
</file>

<file path=ppt/theme/theme5.xml><?xml version="1.0" encoding="utf-8"?>
<a:theme xmlns:a="http://schemas.openxmlformats.org/drawingml/2006/main" name="2_Anticimex_eng">
  <a:themeElements>
    <a:clrScheme name="Anticimex">
      <a:dk1>
        <a:sysClr val="windowText" lastClr="000000"/>
      </a:dk1>
      <a:lt1>
        <a:sysClr val="window" lastClr="FFFFFF"/>
      </a:lt1>
      <a:dk2>
        <a:srgbClr val="0D2B88"/>
      </a:dk2>
      <a:lt2>
        <a:srgbClr val="000000"/>
      </a:lt2>
      <a:accent1>
        <a:srgbClr val="0D2B88"/>
      </a:accent1>
      <a:accent2>
        <a:srgbClr val="187EE0"/>
      </a:accent2>
      <a:accent3>
        <a:srgbClr val="D2DBE3"/>
      </a:accent3>
      <a:accent4>
        <a:srgbClr val="2DA96B"/>
      </a:accent4>
      <a:accent5>
        <a:srgbClr val="9E17AA"/>
      </a:accent5>
      <a:accent6>
        <a:srgbClr val="FF7C00"/>
      </a:accent6>
      <a:hlink>
        <a:srgbClr val="187EE0"/>
      </a:hlink>
      <a:folHlink>
        <a:srgbClr val="D2DBE3"/>
      </a:folHlink>
    </a:clrScheme>
    <a:fontScheme name="Anticimex">
      <a:majorFont>
        <a:latin typeface="Anticimex Sans"/>
        <a:ea typeface=""/>
        <a:cs typeface=""/>
      </a:majorFont>
      <a:minorFont>
        <a:latin typeface="Anticim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lnSpc>
            <a:spcPts val="1400"/>
          </a:lnSpc>
          <a:defRPr sz="1200" smtClean="0">
            <a:solidFill>
              <a:schemeClr val="tx2"/>
            </a:solidFill>
          </a:defRPr>
        </a:defPPr>
      </a:lstStyle>
    </a:txDef>
  </a:objectDefaults>
  <a:extraClrSchemeLst/>
  <a:custClrLst>
    <a:custClr name="Primary Dark blue">
      <a:srgbClr val="0D2B88"/>
    </a:custClr>
    <a:custClr name="Primary medium blue">
      <a:srgbClr val="187EE0"/>
    </a:custClr>
    <a:custClr name="Primary light blue">
      <a:srgbClr val="D2DBE3"/>
    </a:custClr>
    <a:custClr name="Secondary green">
      <a:srgbClr val="2DA96B"/>
    </a:custClr>
    <a:custClr name="Additional purple">
      <a:srgbClr val="9E16A9"/>
    </a:custClr>
    <a:custClr name="Additional orange">
      <a:srgbClr val="FF7C00"/>
    </a:custClr>
    <a:custClr name="Illustration blue 01">
      <a:srgbClr val="051E66"/>
    </a:custClr>
    <a:custClr name="Illustration blue 02">
      <a:srgbClr val="1254B5"/>
    </a:custClr>
    <a:custClr name="Illustration grey">
      <a:srgbClr val="F6F6F6"/>
    </a:custClr>
    <a:custClr name="Illustration green">
      <a:srgbClr val="1ED68C"/>
    </a:custClr>
    <a:custClr name="Illustration coral">
      <a:srgbClr val="FF5959"/>
    </a:custClr>
    <a:custClr name="Illustration orange">
      <a:srgbClr val="FC963F"/>
    </a:custClr>
  </a:custClrLst>
  <a:extLst>
    <a:ext uri="{05A4C25C-085E-4340-85A3-A5531E510DB2}">
      <thm15:themeFamily xmlns:thm15="http://schemas.microsoft.com/office/thememl/2012/main" name="Anticimex_eng" id="{371FBEAB-8B38-455C-88EC-996A0467B080}" vid="{5DB54327-1AF6-4F1E-8C5E-234626615738}"/>
    </a:ext>
  </a:extLst>
</a:theme>
</file>

<file path=ppt/theme/theme6.xml><?xml version="1.0" encoding="utf-8"?>
<a:theme xmlns:a="http://schemas.openxmlformats.org/drawingml/2006/main" name="8_Anticimex 171031">
  <a:themeElements>
    <a:clrScheme name="Anticimex">
      <a:dk1>
        <a:sysClr val="windowText" lastClr="000000"/>
      </a:dk1>
      <a:lt1>
        <a:sysClr val="window" lastClr="FFFFFF"/>
      </a:lt1>
      <a:dk2>
        <a:srgbClr val="0D2B88"/>
      </a:dk2>
      <a:lt2>
        <a:srgbClr val="000000"/>
      </a:lt2>
      <a:accent1>
        <a:srgbClr val="0D2B88"/>
      </a:accent1>
      <a:accent2>
        <a:srgbClr val="187EE0"/>
      </a:accent2>
      <a:accent3>
        <a:srgbClr val="D2DBE3"/>
      </a:accent3>
      <a:accent4>
        <a:srgbClr val="2DA96B"/>
      </a:accent4>
      <a:accent5>
        <a:srgbClr val="9E17AA"/>
      </a:accent5>
      <a:accent6>
        <a:srgbClr val="FF7C00"/>
      </a:accent6>
      <a:hlink>
        <a:srgbClr val="187EE0"/>
      </a:hlink>
      <a:folHlink>
        <a:srgbClr val="D2DBE3"/>
      </a:folHlink>
    </a:clrScheme>
    <a:fontScheme name="Anticimex">
      <a:majorFont>
        <a:latin typeface="Anticimex Sans"/>
        <a:ea typeface=""/>
        <a:cs typeface=""/>
      </a:majorFont>
      <a:minorFont>
        <a:latin typeface="Anticim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lnSpc>
            <a:spcPts val="1400"/>
          </a:lnSpc>
          <a:defRPr sz="1200" smtClean="0">
            <a:solidFill>
              <a:schemeClr val="tx2"/>
            </a:solidFill>
          </a:defRPr>
        </a:defPPr>
      </a:lstStyle>
    </a:txDef>
  </a:objectDefaults>
  <a:extraClrSchemeLst/>
  <a:custClrLst>
    <a:custClr name="Primary Dark blue">
      <a:srgbClr val="0D2B88"/>
    </a:custClr>
    <a:custClr name="Primary medium blue">
      <a:srgbClr val="187EE0"/>
    </a:custClr>
    <a:custClr name="Primary light blue">
      <a:srgbClr val="D2DBE3"/>
    </a:custClr>
    <a:custClr name="Secondary green">
      <a:srgbClr val="2DA96B"/>
    </a:custClr>
    <a:custClr name="Additional purple">
      <a:srgbClr val="9E16A9"/>
    </a:custClr>
    <a:custClr name="Additional orange">
      <a:srgbClr val="FF7C00"/>
    </a:custClr>
    <a:custClr name="Illustration blue 01">
      <a:srgbClr val="051E66"/>
    </a:custClr>
    <a:custClr name="Illustration blue 02">
      <a:srgbClr val="1254B5"/>
    </a:custClr>
    <a:custClr name="Illustration grey">
      <a:srgbClr val="F6F6F6"/>
    </a:custClr>
    <a:custClr name="Illustration green">
      <a:srgbClr val="1ED68C"/>
    </a:custClr>
    <a:custClr name="Illustration coral">
      <a:srgbClr val="FF5959"/>
    </a:custClr>
    <a:custClr name="Illustration orange">
      <a:srgbClr val="FC963F"/>
    </a:custClr>
  </a:custClrLst>
  <a:extLst>
    <a:ext uri="{05A4C25C-085E-4340-85A3-A5531E510DB2}">
      <thm15:themeFamily xmlns:thm15="http://schemas.microsoft.com/office/thememl/2012/main" name="1468 ACX PPT Template_02.pptx" id="{28F0816A-0572-4C00-A9D6-B256247E5C8B}" vid="{2C5A00CD-A516-406A-A172-0B18215F732D}"/>
    </a:ext>
  </a:extLst>
</a:theme>
</file>

<file path=ppt/theme/theme7.xml><?xml version="1.0" encoding="utf-8"?>
<a:theme xmlns:a="http://schemas.openxmlformats.org/drawingml/2006/main" name="5_Anticimex">
  <a:themeElements>
    <a:clrScheme name="Anticimex">
      <a:dk1>
        <a:sysClr val="windowText" lastClr="000000"/>
      </a:dk1>
      <a:lt1>
        <a:sysClr val="window" lastClr="FFFFFF"/>
      </a:lt1>
      <a:dk2>
        <a:srgbClr val="0D2B88"/>
      </a:dk2>
      <a:lt2>
        <a:srgbClr val="000000"/>
      </a:lt2>
      <a:accent1>
        <a:srgbClr val="0D2B88"/>
      </a:accent1>
      <a:accent2>
        <a:srgbClr val="187EE0"/>
      </a:accent2>
      <a:accent3>
        <a:srgbClr val="D2DBE3"/>
      </a:accent3>
      <a:accent4>
        <a:srgbClr val="2DA96B"/>
      </a:accent4>
      <a:accent5>
        <a:srgbClr val="9E17AA"/>
      </a:accent5>
      <a:accent6>
        <a:srgbClr val="FF7C00"/>
      </a:accent6>
      <a:hlink>
        <a:srgbClr val="187EE0"/>
      </a:hlink>
      <a:folHlink>
        <a:srgbClr val="D2DBE3"/>
      </a:folHlink>
    </a:clrScheme>
    <a:fontScheme name="Anticimex">
      <a:majorFont>
        <a:latin typeface="Anticimex Sans"/>
        <a:ea typeface=""/>
        <a:cs typeface=""/>
      </a:majorFont>
      <a:minorFont>
        <a:latin typeface="Anticim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lnSpc>
            <a:spcPts val="1400"/>
          </a:lnSpc>
          <a:defRPr sz="120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ales support, Sales to Food Retail, 3.2020,2" id="{10C12A2E-066E-4E55-91FF-5C74356FA135}" vid="{33735C2E-5D50-424B-AA71-D2C4FFC66F68}"/>
    </a:ext>
  </a:extLst>
</a:theme>
</file>

<file path=ppt/theme/theme8.xml><?xml version="1.0" encoding="utf-8"?>
<a:theme xmlns:a="http://schemas.openxmlformats.org/drawingml/2006/main" name="1_Anticimex_eng">
  <a:themeElements>
    <a:clrScheme name="Anticimex">
      <a:dk1>
        <a:sysClr val="windowText" lastClr="000000"/>
      </a:dk1>
      <a:lt1>
        <a:sysClr val="window" lastClr="FFFFFF"/>
      </a:lt1>
      <a:dk2>
        <a:srgbClr val="0D2B88"/>
      </a:dk2>
      <a:lt2>
        <a:srgbClr val="000000"/>
      </a:lt2>
      <a:accent1>
        <a:srgbClr val="0D2B88"/>
      </a:accent1>
      <a:accent2>
        <a:srgbClr val="187EE0"/>
      </a:accent2>
      <a:accent3>
        <a:srgbClr val="D2DBE3"/>
      </a:accent3>
      <a:accent4>
        <a:srgbClr val="2DA96B"/>
      </a:accent4>
      <a:accent5>
        <a:srgbClr val="9E17AA"/>
      </a:accent5>
      <a:accent6>
        <a:srgbClr val="FF7C00"/>
      </a:accent6>
      <a:hlink>
        <a:srgbClr val="187EE0"/>
      </a:hlink>
      <a:folHlink>
        <a:srgbClr val="D2DBE3"/>
      </a:folHlink>
    </a:clrScheme>
    <a:fontScheme name="Anticimex">
      <a:majorFont>
        <a:latin typeface="Anticimex Sans"/>
        <a:ea typeface=""/>
        <a:cs typeface=""/>
      </a:majorFont>
      <a:minorFont>
        <a:latin typeface="Anticim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lnSpc>
            <a:spcPts val="1400"/>
          </a:lnSpc>
          <a:defRPr sz="1200" smtClean="0">
            <a:solidFill>
              <a:schemeClr val="tx2"/>
            </a:solidFill>
          </a:defRPr>
        </a:defPPr>
      </a:lstStyle>
    </a:txDef>
  </a:objectDefaults>
  <a:extraClrSchemeLst/>
  <a:custClrLst>
    <a:custClr name="Primary Dark blue">
      <a:srgbClr val="0D2B88"/>
    </a:custClr>
    <a:custClr name="Primary medium blue">
      <a:srgbClr val="187EE0"/>
    </a:custClr>
    <a:custClr name="Primary light blue">
      <a:srgbClr val="D2DBE3"/>
    </a:custClr>
    <a:custClr name="Secondary green">
      <a:srgbClr val="2DA96B"/>
    </a:custClr>
    <a:custClr name="Additional purple">
      <a:srgbClr val="9E16A9"/>
    </a:custClr>
    <a:custClr name="Additional orange">
      <a:srgbClr val="FF7C00"/>
    </a:custClr>
    <a:custClr name="Illustration blue 01">
      <a:srgbClr val="051E66"/>
    </a:custClr>
    <a:custClr name="Illustration blue 02">
      <a:srgbClr val="1254B5"/>
    </a:custClr>
    <a:custClr name="Illustration grey">
      <a:srgbClr val="F6F6F6"/>
    </a:custClr>
    <a:custClr name="Illustration green">
      <a:srgbClr val="1ED68C"/>
    </a:custClr>
    <a:custClr name="Illustration coral">
      <a:srgbClr val="FF5959"/>
    </a:custClr>
    <a:custClr name="Illustration orange">
      <a:srgbClr val="FC963F"/>
    </a:custClr>
  </a:custClrLst>
  <a:extLst>
    <a:ext uri="{05A4C25C-085E-4340-85A3-A5531E510DB2}">
      <thm15:themeFamily xmlns:thm15="http://schemas.microsoft.com/office/thememl/2012/main" name="Anticimex_eng" id="{371FBEAB-8B38-455C-88EC-996A0467B080}" vid="{5DB54327-1AF6-4F1E-8C5E-234626615738}"/>
    </a:ext>
  </a:extLst>
</a:theme>
</file>

<file path=ppt/theme/theme9.xml><?xml version="1.0" encoding="utf-8"?>
<a:theme xmlns:a="http://schemas.openxmlformats.org/drawingml/2006/main" name="3_Anticimex_eng">
  <a:themeElements>
    <a:clrScheme name="Anticimex">
      <a:dk1>
        <a:sysClr val="windowText" lastClr="000000"/>
      </a:dk1>
      <a:lt1>
        <a:sysClr val="window" lastClr="FFFFFF"/>
      </a:lt1>
      <a:dk2>
        <a:srgbClr val="0D2B88"/>
      </a:dk2>
      <a:lt2>
        <a:srgbClr val="000000"/>
      </a:lt2>
      <a:accent1>
        <a:srgbClr val="0D2B88"/>
      </a:accent1>
      <a:accent2>
        <a:srgbClr val="187EE0"/>
      </a:accent2>
      <a:accent3>
        <a:srgbClr val="D2DBE3"/>
      </a:accent3>
      <a:accent4>
        <a:srgbClr val="2DA96B"/>
      </a:accent4>
      <a:accent5>
        <a:srgbClr val="9E17AA"/>
      </a:accent5>
      <a:accent6>
        <a:srgbClr val="FF7C00"/>
      </a:accent6>
      <a:hlink>
        <a:srgbClr val="187EE0"/>
      </a:hlink>
      <a:folHlink>
        <a:srgbClr val="D2DBE3"/>
      </a:folHlink>
    </a:clrScheme>
    <a:fontScheme name="Anticimex">
      <a:majorFont>
        <a:latin typeface="Anticimex Sans"/>
        <a:ea typeface=""/>
        <a:cs typeface=""/>
      </a:majorFont>
      <a:minorFont>
        <a:latin typeface="Anticim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lnSpc>
            <a:spcPts val="1400"/>
          </a:lnSpc>
          <a:defRPr sz="1200" smtClean="0">
            <a:solidFill>
              <a:schemeClr val="tx2"/>
            </a:solidFill>
          </a:defRPr>
        </a:defPPr>
      </a:lstStyle>
    </a:txDef>
  </a:objectDefaults>
  <a:extraClrSchemeLst/>
  <a:custClrLst>
    <a:custClr name="Primary Dark blue">
      <a:srgbClr val="0D2B88"/>
    </a:custClr>
    <a:custClr name="Primary medium blue">
      <a:srgbClr val="187EE0"/>
    </a:custClr>
    <a:custClr name="Primary light blue">
      <a:srgbClr val="D2DBE3"/>
    </a:custClr>
    <a:custClr name="Secondary green">
      <a:srgbClr val="2DA96B"/>
    </a:custClr>
    <a:custClr name="Additional purple">
      <a:srgbClr val="9E16A9"/>
    </a:custClr>
    <a:custClr name="Additional orange">
      <a:srgbClr val="FF7C00"/>
    </a:custClr>
    <a:custClr name="Illustration blue 01">
      <a:srgbClr val="051E66"/>
    </a:custClr>
    <a:custClr name="Illustration blue 02">
      <a:srgbClr val="1254B5"/>
    </a:custClr>
    <a:custClr name="Illustration grey">
      <a:srgbClr val="F6F6F6"/>
    </a:custClr>
    <a:custClr name="Illustration green">
      <a:srgbClr val="1ED68C"/>
    </a:custClr>
    <a:custClr name="Illustration coral">
      <a:srgbClr val="FF5959"/>
    </a:custClr>
    <a:custClr name="Illustration orange">
      <a:srgbClr val="FC963F"/>
    </a:custClr>
  </a:custClrLst>
  <a:extLst>
    <a:ext uri="{05A4C25C-085E-4340-85A3-A5531E510DB2}">
      <thm15:themeFamily xmlns:thm15="http://schemas.microsoft.com/office/thememl/2012/main" name="Anticimex_eng" id="{371FBEAB-8B38-455C-88EC-996A0467B080}" vid="{5DB54327-1AF6-4F1E-8C5E-234626615738}"/>
    </a:ext>
  </a:extLst>
</a:theme>
</file>

<file path=ppt/theme/theme10.xml><?xml version="1.0" encoding="utf-8"?>
<a:theme xmlns:a="http://schemas.openxmlformats.org/drawingml/2006/main" name="6_Anticimex">
  <a:themeElements>
    <a:clrScheme name="Anticimex">
      <a:dk1>
        <a:sysClr val="windowText" lastClr="000000"/>
      </a:dk1>
      <a:lt1>
        <a:sysClr val="window" lastClr="FFFFFF"/>
      </a:lt1>
      <a:dk2>
        <a:srgbClr val="0D2B88"/>
      </a:dk2>
      <a:lt2>
        <a:srgbClr val="000000"/>
      </a:lt2>
      <a:accent1>
        <a:srgbClr val="0D2B88"/>
      </a:accent1>
      <a:accent2>
        <a:srgbClr val="187EE0"/>
      </a:accent2>
      <a:accent3>
        <a:srgbClr val="D2DBE3"/>
      </a:accent3>
      <a:accent4>
        <a:srgbClr val="2DA96B"/>
      </a:accent4>
      <a:accent5>
        <a:srgbClr val="9E17AA"/>
      </a:accent5>
      <a:accent6>
        <a:srgbClr val="FF7C00"/>
      </a:accent6>
      <a:hlink>
        <a:srgbClr val="187EE0"/>
      </a:hlink>
      <a:folHlink>
        <a:srgbClr val="D2DBE3"/>
      </a:folHlink>
    </a:clrScheme>
    <a:fontScheme name="Anticimex">
      <a:majorFont>
        <a:latin typeface="Anticimex Sans"/>
        <a:ea typeface=""/>
        <a:cs typeface=""/>
      </a:majorFont>
      <a:minorFont>
        <a:latin typeface="Anticim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lnSpc>
            <a:spcPts val="1400"/>
          </a:lnSpc>
          <a:defRPr sz="120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ales support, Sales to Food Retail, 3.2020,2" id="{10C12A2E-066E-4E55-91FF-5C74356FA135}" vid="{33735C2E-5D50-424B-AA71-D2C4FFC66F68}"/>
    </a:ext>
  </a:extLst>
</a:theme>
</file>

<file path=ppt/theme/theme11.xml><?xml version="1.0" encoding="utf-8"?>
<a:theme xmlns:a="http://schemas.openxmlformats.org/drawingml/2006/main" name="Anticimex 171031">
  <a:themeElements>
    <a:clrScheme name="Anticimex">
      <a:dk1>
        <a:sysClr val="windowText" lastClr="000000"/>
      </a:dk1>
      <a:lt1>
        <a:sysClr val="window" lastClr="FFFFFF"/>
      </a:lt1>
      <a:dk2>
        <a:srgbClr val="0D2B88"/>
      </a:dk2>
      <a:lt2>
        <a:srgbClr val="000000"/>
      </a:lt2>
      <a:accent1>
        <a:srgbClr val="0D2B88"/>
      </a:accent1>
      <a:accent2>
        <a:srgbClr val="187EE0"/>
      </a:accent2>
      <a:accent3>
        <a:srgbClr val="D2DBE3"/>
      </a:accent3>
      <a:accent4>
        <a:srgbClr val="2DA96B"/>
      </a:accent4>
      <a:accent5>
        <a:srgbClr val="9E17AA"/>
      </a:accent5>
      <a:accent6>
        <a:srgbClr val="FF7C00"/>
      </a:accent6>
      <a:hlink>
        <a:srgbClr val="187EE0"/>
      </a:hlink>
      <a:folHlink>
        <a:srgbClr val="D2DBE3"/>
      </a:folHlink>
    </a:clrScheme>
    <a:fontScheme name="Anticimex">
      <a:majorFont>
        <a:latin typeface="Anticimex Sans"/>
        <a:ea typeface=""/>
        <a:cs typeface=""/>
      </a:majorFont>
      <a:minorFont>
        <a:latin typeface="Anticim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lnSpc>
            <a:spcPts val="1400"/>
          </a:lnSpc>
          <a:defRPr sz="1200" smtClean="0">
            <a:solidFill>
              <a:schemeClr val="tx2"/>
            </a:solidFill>
          </a:defRPr>
        </a:defPPr>
      </a:lstStyle>
    </a:txDef>
  </a:objectDefaults>
  <a:extraClrSchemeLst/>
  <a:custClrLst>
    <a:custClr name="Primary Dark blue">
      <a:srgbClr val="0D2B88"/>
    </a:custClr>
    <a:custClr name="Primary medium blue">
      <a:srgbClr val="187EE0"/>
    </a:custClr>
    <a:custClr name="Primary light blue">
      <a:srgbClr val="D2DBE3"/>
    </a:custClr>
    <a:custClr name="Secondary green">
      <a:srgbClr val="2DA96B"/>
    </a:custClr>
    <a:custClr name="Additional purple">
      <a:srgbClr val="9E16A9"/>
    </a:custClr>
    <a:custClr name="Additional orange">
      <a:srgbClr val="FF7C00"/>
    </a:custClr>
    <a:custClr name="Illustration blue 01">
      <a:srgbClr val="051E66"/>
    </a:custClr>
    <a:custClr name="Illustration blue 02">
      <a:srgbClr val="1254B5"/>
    </a:custClr>
    <a:custClr name="Illustration grey">
      <a:srgbClr val="F6F6F6"/>
    </a:custClr>
    <a:custClr name="Illustration green">
      <a:srgbClr val="1ED68C"/>
    </a:custClr>
    <a:custClr name="Illustration coral">
      <a:srgbClr val="FF5959"/>
    </a:custClr>
    <a:custClr name="Illustration orange">
      <a:srgbClr val="FC963F"/>
    </a:custClr>
  </a:custClrLst>
  <a:extLst>
    <a:ext uri="{05A4C25C-085E-4340-85A3-A5531E510DB2}">
      <thm15:themeFamily xmlns:thm15="http://schemas.microsoft.com/office/thememl/2012/main" name="1468 ACX PPT Template_02.pptx" id="{28F0816A-0572-4C00-A9D6-B256247E5C8B}" vid="{2C5A00CD-A516-406A-A172-0B18215F732D}"/>
    </a:ext>
  </a:extLst>
</a:theme>
</file>

<file path=ppt/theme/theme12.xml><?xml version="1.0" encoding="utf-8"?>
<a:theme xmlns:a="http://schemas.openxmlformats.org/drawingml/2006/main" name="9_Anticimex">
  <a:themeElements>
    <a:clrScheme name="Anticimex">
      <a:dk1>
        <a:sysClr val="windowText" lastClr="000000"/>
      </a:dk1>
      <a:lt1>
        <a:sysClr val="window" lastClr="FFFFFF"/>
      </a:lt1>
      <a:dk2>
        <a:srgbClr val="0D2B88"/>
      </a:dk2>
      <a:lt2>
        <a:srgbClr val="000000"/>
      </a:lt2>
      <a:accent1>
        <a:srgbClr val="0D2B88"/>
      </a:accent1>
      <a:accent2>
        <a:srgbClr val="187EE0"/>
      </a:accent2>
      <a:accent3>
        <a:srgbClr val="D2DBE3"/>
      </a:accent3>
      <a:accent4>
        <a:srgbClr val="2DA96B"/>
      </a:accent4>
      <a:accent5>
        <a:srgbClr val="9E17AA"/>
      </a:accent5>
      <a:accent6>
        <a:srgbClr val="FF7C00"/>
      </a:accent6>
      <a:hlink>
        <a:srgbClr val="187EE0"/>
      </a:hlink>
      <a:folHlink>
        <a:srgbClr val="D2DBE3"/>
      </a:folHlink>
    </a:clrScheme>
    <a:fontScheme name="Anticimex">
      <a:majorFont>
        <a:latin typeface="Anticimex Sans"/>
        <a:ea typeface=""/>
        <a:cs typeface=""/>
      </a:majorFont>
      <a:minorFont>
        <a:latin typeface="Anticim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lnSpc>
            <a:spcPts val="1400"/>
          </a:lnSpc>
          <a:defRPr sz="120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E11B2DA1-771E-AD46-87B3-DD766B15C1CB}" vid="{66BB5410-F624-4F48-BD64-674333A308D3}"/>
    </a:ext>
  </a:extLst>
</a:theme>
</file>

<file path=ppt/theme/theme13.xml><?xml version="1.0" encoding="utf-8"?>
<a:theme xmlns:a="http://schemas.openxmlformats.org/drawingml/2006/main" name="Anticimex">
  <a:themeElements>
    <a:clrScheme name="Anticimex">
      <a:dk1>
        <a:sysClr val="windowText" lastClr="000000"/>
      </a:dk1>
      <a:lt1>
        <a:sysClr val="window" lastClr="FFFFFF"/>
      </a:lt1>
      <a:dk2>
        <a:srgbClr val="0D2B88"/>
      </a:dk2>
      <a:lt2>
        <a:srgbClr val="000000"/>
      </a:lt2>
      <a:accent1>
        <a:srgbClr val="0D2B88"/>
      </a:accent1>
      <a:accent2>
        <a:srgbClr val="187EE0"/>
      </a:accent2>
      <a:accent3>
        <a:srgbClr val="D2DBE3"/>
      </a:accent3>
      <a:accent4>
        <a:srgbClr val="2DA96B"/>
      </a:accent4>
      <a:accent5>
        <a:srgbClr val="9E17AA"/>
      </a:accent5>
      <a:accent6>
        <a:srgbClr val="FF7C00"/>
      </a:accent6>
      <a:hlink>
        <a:srgbClr val="187EE0"/>
      </a:hlink>
      <a:folHlink>
        <a:srgbClr val="D2DBE3"/>
      </a:folHlink>
    </a:clrScheme>
    <a:fontScheme name="Anticimex">
      <a:majorFont>
        <a:latin typeface="Anticimex Sans"/>
        <a:ea typeface=""/>
        <a:cs typeface=""/>
      </a:majorFont>
      <a:minorFont>
        <a:latin typeface="Anticim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lnSpc>
            <a:spcPts val="1400"/>
          </a:lnSpc>
          <a:defRPr sz="120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E11B2DA1-771E-AD46-87B3-DD766B15C1CB}" vid="{66BB5410-F624-4F48-BD64-674333A308D3}"/>
    </a:ext>
  </a:extLst>
</a:theme>
</file>

<file path=ppt/theme/theme14.xml><?xml version="1.0" encoding="utf-8"?>
<a:theme xmlns:a="http://schemas.openxmlformats.org/drawingml/2006/main" name="10_Anticimex">
  <a:themeElements>
    <a:clrScheme name="Anticimex">
      <a:dk1>
        <a:sysClr val="windowText" lastClr="000000"/>
      </a:dk1>
      <a:lt1>
        <a:sysClr val="window" lastClr="FFFFFF"/>
      </a:lt1>
      <a:dk2>
        <a:srgbClr val="0D2B88"/>
      </a:dk2>
      <a:lt2>
        <a:srgbClr val="000000"/>
      </a:lt2>
      <a:accent1>
        <a:srgbClr val="0D2B88"/>
      </a:accent1>
      <a:accent2>
        <a:srgbClr val="187EE0"/>
      </a:accent2>
      <a:accent3>
        <a:srgbClr val="D2DBE3"/>
      </a:accent3>
      <a:accent4>
        <a:srgbClr val="2DA96B"/>
      </a:accent4>
      <a:accent5>
        <a:srgbClr val="9E17AA"/>
      </a:accent5>
      <a:accent6>
        <a:srgbClr val="FF7C00"/>
      </a:accent6>
      <a:hlink>
        <a:srgbClr val="187EE0"/>
      </a:hlink>
      <a:folHlink>
        <a:srgbClr val="D2DBE3"/>
      </a:folHlink>
    </a:clrScheme>
    <a:fontScheme name="Anticimex">
      <a:majorFont>
        <a:latin typeface="Anticimex Sans"/>
        <a:ea typeface=""/>
        <a:cs typeface=""/>
      </a:majorFont>
      <a:minorFont>
        <a:latin typeface="Anticim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lnSpc>
            <a:spcPts val="1400"/>
          </a:lnSpc>
          <a:defRPr sz="120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E11B2DA1-771E-AD46-87B3-DD766B15C1CB}" vid="{66BB5410-F624-4F48-BD64-674333A308D3}"/>
    </a:ext>
  </a:extLst>
</a:theme>
</file>

<file path=ppt/theme/theme15.xml><?xml version="1.0" encoding="utf-8"?>
<a:theme xmlns:a="http://schemas.openxmlformats.org/drawingml/2006/main" name="11_Anticimex">
  <a:themeElements>
    <a:clrScheme name="Anticimex">
      <a:dk1>
        <a:sysClr val="windowText" lastClr="000000"/>
      </a:dk1>
      <a:lt1>
        <a:sysClr val="window" lastClr="FFFFFF"/>
      </a:lt1>
      <a:dk2>
        <a:srgbClr val="0D2B88"/>
      </a:dk2>
      <a:lt2>
        <a:srgbClr val="000000"/>
      </a:lt2>
      <a:accent1>
        <a:srgbClr val="0D2B88"/>
      </a:accent1>
      <a:accent2>
        <a:srgbClr val="187EE0"/>
      </a:accent2>
      <a:accent3>
        <a:srgbClr val="D2DBE3"/>
      </a:accent3>
      <a:accent4>
        <a:srgbClr val="2DA96B"/>
      </a:accent4>
      <a:accent5>
        <a:srgbClr val="9E17AA"/>
      </a:accent5>
      <a:accent6>
        <a:srgbClr val="FF7C00"/>
      </a:accent6>
      <a:hlink>
        <a:srgbClr val="187EE0"/>
      </a:hlink>
      <a:folHlink>
        <a:srgbClr val="D2DBE3"/>
      </a:folHlink>
    </a:clrScheme>
    <a:fontScheme name="Anticimex">
      <a:majorFont>
        <a:latin typeface="Anticimex Sans"/>
        <a:ea typeface=""/>
        <a:cs typeface=""/>
      </a:majorFont>
      <a:minorFont>
        <a:latin typeface="Anticim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lnSpc>
            <a:spcPts val="1400"/>
          </a:lnSpc>
          <a:defRPr sz="1200" smtClean="0">
            <a:solidFill>
              <a:schemeClr val="tx2"/>
            </a:solidFill>
          </a:defRPr>
        </a:defPPr>
      </a:lstStyle>
    </a:txDef>
  </a:objectDefaults>
  <a:extraClrSchemeLst/>
</a:theme>
</file>

<file path=ppt/theme/theme16.xml><?xml version="1.0" encoding="utf-8"?>
<a:theme xmlns:a="http://schemas.openxmlformats.org/drawingml/2006/main" name="7_Anticimex 171031">
  <a:themeElements>
    <a:clrScheme name="Anticimex">
      <a:dk1>
        <a:sysClr val="windowText" lastClr="000000"/>
      </a:dk1>
      <a:lt1>
        <a:sysClr val="window" lastClr="FFFFFF"/>
      </a:lt1>
      <a:dk2>
        <a:srgbClr val="0D2B88"/>
      </a:dk2>
      <a:lt2>
        <a:srgbClr val="000000"/>
      </a:lt2>
      <a:accent1>
        <a:srgbClr val="0D2B88"/>
      </a:accent1>
      <a:accent2>
        <a:srgbClr val="187EE0"/>
      </a:accent2>
      <a:accent3>
        <a:srgbClr val="D2DBE3"/>
      </a:accent3>
      <a:accent4>
        <a:srgbClr val="2DA96B"/>
      </a:accent4>
      <a:accent5>
        <a:srgbClr val="9E17AA"/>
      </a:accent5>
      <a:accent6>
        <a:srgbClr val="FF7C00"/>
      </a:accent6>
      <a:hlink>
        <a:srgbClr val="187EE0"/>
      </a:hlink>
      <a:folHlink>
        <a:srgbClr val="D2DBE3"/>
      </a:folHlink>
    </a:clrScheme>
    <a:fontScheme name="Anticimex">
      <a:majorFont>
        <a:latin typeface="Anticimex Sans"/>
        <a:ea typeface=""/>
        <a:cs typeface=""/>
      </a:majorFont>
      <a:minorFont>
        <a:latin typeface="Anticim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lnSpc>
            <a:spcPts val="1400"/>
          </a:lnSpc>
          <a:defRPr sz="1200" smtClean="0">
            <a:solidFill>
              <a:schemeClr val="tx2"/>
            </a:solidFill>
          </a:defRPr>
        </a:defPPr>
      </a:lstStyle>
    </a:txDef>
  </a:objectDefaults>
  <a:extraClrSchemeLst/>
  <a:custClrLst>
    <a:custClr name="Primary Dark blue">
      <a:srgbClr val="0D2B88"/>
    </a:custClr>
    <a:custClr name="Primary medium blue">
      <a:srgbClr val="187EE0"/>
    </a:custClr>
    <a:custClr name="Primary light blue">
      <a:srgbClr val="D2DBE3"/>
    </a:custClr>
    <a:custClr name="Secondary green">
      <a:srgbClr val="2DA96B"/>
    </a:custClr>
    <a:custClr name="Additional purple">
      <a:srgbClr val="9E16A9"/>
    </a:custClr>
    <a:custClr name="Additional orange">
      <a:srgbClr val="FF7C00"/>
    </a:custClr>
    <a:custClr name="Illustration blue 01">
      <a:srgbClr val="051E66"/>
    </a:custClr>
    <a:custClr name="Illustration blue 02">
      <a:srgbClr val="1254B5"/>
    </a:custClr>
    <a:custClr name="Illustration grey">
      <a:srgbClr val="F6F6F6"/>
    </a:custClr>
    <a:custClr name="Illustration green">
      <a:srgbClr val="1ED68C"/>
    </a:custClr>
    <a:custClr name="Illustration coral">
      <a:srgbClr val="FF5959"/>
    </a:custClr>
    <a:custClr name="Illustration orange">
      <a:srgbClr val="FC963F"/>
    </a:custClr>
  </a:custClrLst>
  <a:extLst>
    <a:ext uri="{05A4C25C-085E-4340-85A3-A5531E510DB2}">
      <thm15:themeFamily xmlns:thm15="http://schemas.microsoft.com/office/thememl/2012/main" name="1468 ACX PPT Template_02.pptx" id="{28F0816A-0572-4C00-A9D6-B256247E5C8B}" vid="{2C5A00CD-A516-406A-A172-0B18215F732D}"/>
    </a:ext>
  </a:extLst>
</a:theme>
</file>

<file path=ppt/theme/theme17.xml><?xml version="1.0" encoding="utf-8"?>
<a:theme xmlns:a="http://schemas.openxmlformats.org/drawingml/2006/main" name="5_Anticimex 171031">
  <a:themeElements>
    <a:clrScheme name="Anticimex">
      <a:dk1>
        <a:sysClr val="windowText" lastClr="000000"/>
      </a:dk1>
      <a:lt1>
        <a:sysClr val="window" lastClr="FFFFFF"/>
      </a:lt1>
      <a:dk2>
        <a:srgbClr val="0D2B88"/>
      </a:dk2>
      <a:lt2>
        <a:srgbClr val="000000"/>
      </a:lt2>
      <a:accent1>
        <a:srgbClr val="0D2B88"/>
      </a:accent1>
      <a:accent2>
        <a:srgbClr val="187EE0"/>
      </a:accent2>
      <a:accent3>
        <a:srgbClr val="D2DBE3"/>
      </a:accent3>
      <a:accent4>
        <a:srgbClr val="2DA96B"/>
      </a:accent4>
      <a:accent5>
        <a:srgbClr val="9E17AA"/>
      </a:accent5>
      <a:accent6>
        <a:srgbClr val="FF7C00"/>
      </a:accent6>
      <a:hlink>
        <a:srgbClr val="187EE0"/>
      </a:hlink>
      <a:folHlink>
        <a:srgbClr val="D2DBE3"/>
      </a:folHlink>
    </a:clrScheme>
    <a:fontScheme name="Anticimex">
      <a:majorFont>
        <a:latin typeface="Anticimex Sans"/>
        <a:ea typeface=""/>
        <a:cs typeface=""/>
      </a:majorFont>
      <a:minorFont>
        <a:latin typeface="Anticim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lnSpc>
            <a:spcPts val="1400"/>
          </a:lnSpc>
          <a:defRPr sz="1200" smtClean="0">
            <a:solidFill>
              <a:schemeClr val="tx2"/>
            </a:solidFill>
          </a:defRPr>
        </a:defPPr>
      </a:lstStyle>
    </a:txDef>
  </a:objectDefaults>
  <a:extraClrSchemeLst/>
  <a:custClrLst>
    <a:custClr name="Primary Dark blue">
      <a:srgbClr val="0D2B88"/>
    </a:custClr>
    <a:custClr name="Primary medium blue">
      <a:srgbClr val="187EE0"/>
    </a:custClr>
    <a:custClr name="Primary light blue">
      <a:srgbClr val="D2DBE3"/>
    </a:custClr>
    <a:custClr name="Secondary green">
      <a:srgbClr val="2DA96B"/>
    </a:custClr>
    <a:custClr name="Additional purple">
      <a:srgbClr val="9E16A9"/>
    </a:custClr>
    <a:custClr name="Additional orange">
      <a:srgbClr val="FF7C00"/>
    </a:custClr>
    <a:custClr name="Illustration blue 01">
      <a:srgbClr val="051E66"/>
    </a:custClr>
    <a:custClr name="Illustration blue 02">
      <a:srgbClr val="1254B5"/>
    </a:custClr>
    <a:custClr name="Illustration grey">
      <a:srgbClr val="F6F6F6"/>
    </a:custClr>
    <a:custClr name="Illustration green">
      <a:srgbClr val="1ED68C"/>
    </a:custClr>
    <a:custClr name="Illustration coral">
      <a:srgbClr val="FF5959"/>
    </a:custClr>
    <a:custClr name="Illustration orange">
      <a:srgbClr val="FC963F"/>
    </a:custClr>
  </a:custClrLst>
  <a:extLst>
    <a:ext uri="{05A4C25C-085E-4340-85A3-A5531E510DB2}">
      <thm15:themeFamily xmlns:thm15="http://schemas.microsoft.com/office/thememl/2012/main" name="1468 ACX PPT Template_02.pptx" id="{28F0816A-0572-4C00-A9D6-B256247E5C8B}" vid="{2C5A00CD-A516-406A-A172-0B18215F732D}"/>
    </a:ext>
  </a:extLst>
</a:theme>
</file>

<file path=ppt/theme/theme18.xml><?xml version="1.0" encoding="utf-8"?>
<a:theme xmlns:a="http://schemas.openxmlformats.org/drawingml/2006/main" name="1_Anticimex">
  <a:themeElements>
    <a:clrScheme name="Anticimex">
      <a:dk1>
        <a:sysClr val="windowText" lastClr="000000"/>
      </a:dk1>
      <a:lt1>
        <a:sysClr val="window" lastClr="FFFFFF"/>
      </a:lt1>
      <a:dk2>
        <a:srgbClr val="0D2B88"/>
      </a:dk2>
      <a:lt2>
        <a:srgbClr val="000000"/>
      </a:lt2>
      <a:accent1>
        <a:srgbClr val="0D2B88"/>
      </a:accent1>
      <a:accent2>
        <a:srgbClr val="187EE0"/>
      </a:accent2>
      <a:accent3>
        <a:srgbClr val="D2DBE3"/>
      </a:accent3>
      <a:accent4>
        <a:srgbClr val="2DA96B"/>
      </a:accent4>
      <a:accent5>
        <a:srgbClr val="9E17AA"/>
      </a:accent5>
      <a:accent6>
        <a:srgbClr val="FF7C00"/>
      </a:accent6>
      <a:hlink>
        <a:srgbClr val="187EE0"/>
      </a:hlink>
      <a:folHlink>
        <a:srgbClr val="D2DBE3"/>
      </a:folHlink>
    </a:clrScheme>
    <a:fontScheme name="Anticimex">
      <a:majorFont>
        <a:latin typeface="Anticimex Sans"/>
        <a:ea typeface=""/>
        <a:cs typeface=""/>
      </a:majorFont>
      <a:minorFont>
        <a:latin typeface="Anticim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lnSpc>
            <a:spcPts val="1400"/>
          </a:lnSpc>
          <a:defRPr sz="120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ales support, Sales to Food Retail, 3.2020,2" id="{10C12A2E-066E-4E55-91FF-5C74356FA135}" vid="{33735C2E-5D50-424B-AA71-D2C4FFC66F68}"/>
    </a:ext>
  </a:extLst>
</a:theme>
</file>

<file path=ppt/theme/theme19.xml><?xml version="1.0" encoding="utf-8"?>
<a:theme xmlns:a="http://schemas.openxmlformats.org/drawingml/2006/main" name="Theme1">
  <a:themeElements>
    <a:clrScheme name="Anticimex">
      <a:dk1>
        <a:sysClr val="windowText" lastClr="000000"/>
      </a:dk1>
      <a:lt1>
        <a:sysClr val="window" lastClr="FFFFFF"/>
      </a:lt1>
      <a:dk2>
        <a:srgbClr val="0D2B88"/>
      </a:dk2>
      <a:lt2>
        <a:srgbClr val="000000"/>
      </a:lt2>
      <a:accent1>
        <a:srgbClr val="0D2B88"/>
      </a:accent1>
      <a:accent2>
        <a:srgbClr val="187EE0"/>
      </a:accent2>
      <a:accent3>
        <a:srgbClr val="D2DBE3"/>
      </a:accent3>
      <a:accent4>
        <a:srgbClr val="2DA96B"/>
      </a:accent4>
      <a:accent5>
        <a:srgbClr val="9E17AA"/>
      </a:accent5>
      <a:accent6>
        <a:srgbClr val="FF7C00"/>
      </a:accent6>
      <a:hlink>
        <a:srgbClr val="187EE0"/>
      </a:hlink>
      <a:folHlink>
        <a:srgbClr val="D2DBE3"/>
      </a:folHlink>
    </a:clrScheme>
    <a:fontScheme name="Anticimex">
      <a:majorFont>
        <a:latin typeface="Anticimex Sans"/>
        <a:ea typeface=""/>
        <a:cs typeface=""/>
      </a:majorFont>
      <a:minorFont>
        <a:latin typeface="Anticim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lnSpc>
            <a:spcPts val="1400"/>
          </a:lnSpc>
          <a:defRPr sz="1200" smtClean="0">
            <a:solidFill>
              <a:schemeClr val="tx2"/>
            </a:solidFill>
          </a:defRPr>
        </a:defPPr>
      </a:lstStyle>
    </a:txDef>
  </a:objectDefaults>
  <a:extraClrSchemeLst/>
  <a:custClrLst>
    <a:custClr name="Primary Dark blue">
      <a:srgbClr val="0D2B88"/>
    </a:custClr>
    <a:custClr name="Primary medium blue">
      <a:srgbClr val="187EE0"/>
    </a:custClr>
    <a:custClr name="Primary light blue">
      <a:srgbClr val="D2DBE3"/>
    </a:custClr>
    <a:custClr name="Secondary green">
      <a:srgbClr val="2DA96B"/>
    </a:custClr>
    <a:custClr name="Additional purple">
      <a:srgbClr val="9E16A9"/>
    </a:custClr>
    <a:custClr name="Additional orange">
      <a:srgbClr val="FF7C00"/>
    </a:custClr>
    <a:custClr name="Illustration blue 01">
      <a:srgbClr val="051E66"/>
    </a:custClr>
    <a:custClr name="Illustration blue 02">
      <a:srgbClr val="1254B5"/>
    </a:custClr>
    <a:custClr name="Illustration grey">
      <a:srgbClr val="F6F6F6"/>
    </a:custClr>
    <a:custClr name="Illustration green">
      <a:srgbClr val="1ED68C"/>
    </a:custClr>
    <a:custClr name="Illustration coral">
      <a:srgbClr val="FF5959"/>
    </a:custClr>
    <a:custClr name="Illustration orange">
      <a:srgbClr val="FC963F"/>
    </a:custClr>
  </a:custClrLst>
  <a:extLst>
    <a:ext uri="{05A4C25C-085E-4340-85A3-A5531E510DB2}">
      <thm15:themeFamily xmlns:thm15="http://schemas.microsoft.com/office/thememl/2012/main" name="Theme1" id="{FA53A40D-052E-42AA-9CCA-A6FBC44AABD1}" vid="{D063E0F8-368E-4FDA-BBE6-D6DF1FF80C48}"/>
    </a:ext>
  </a:extLst>
</a:theme>
</file>

<file path=ppt/theme/theme20.xml><?xml version="1.0" encoding="utf-8"?>
<a:theme xmlns:a="http://schemas.openxmlformats.org/drawingml/2006/main" name="2_Anticimex 171031">
  <a:themeElements>
    <a:clrScheme name="Anticimex">
      <a:dk1>
        <a:sysClr val="windowText" lastClr="000000"/>
      </a:dk1>
      <a:lt1>
        <a:sysClr val="window" lastClr="FFFFFF"/>
      </a:lt1>
      <a:dk2>
        <a:srgbClr val="0D2B88"/>
      </a:dk2>
      <a:lt2>
        <a:srgbClr val="000000"/>
      </a:lt2>
      <a:accent1>
        <a:srgbClr val="0D2B88"/>
      </a:accent1>
      <a:accent2>
        <a:srgbClr val="187EE0"/>
      </a:accent2>
      <a:accent3>
        <a:srgbClr val="D2DBE3"/>
      </a:accent3>
      <a:accent4>
        <a:srgbClr val="2DA96B"/>
      </a:accent4>
      <a:accent5>
        <a:srgbClr val="9E17AA"/>
      </a:accent5>
      <a:accent6>
        <a:srgbClr val="FF7C00"/>
      </a:accent6>
      <a:hlink>
        <a:srgbClr val="187EE0"/>
      </a:hlink>
      <a:folHlink>
        <a:srgbClr val="D2DBE3"/>
      </a:folHlink>
    </a:clrScheme>
    <a:fontScheme name="Anticimex">
      <a:majorFont>
        <a:latin typeface="Anticimex Sans"/>
        <a:ea typeface=""/>
        <a:cs typeface=""/>
      </a:majorFont>
      <a:minorFont>
        <a:latin typeface="Anticim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lnSpc>
            <a:spcPts val="1400"/>
          </a:lnSpc>
          <a:defRPr sz="1200" smtClean="0">
            <a:solidFill>
              <a:schemeClr val="tx2"/>
            </a:solidFill>
          </a:defRPr>
        </a:defPPr>
      </a:lstStyle>
    </a:txDef>
  </a:objectDefaults>
  <a:extraClrSchemeLst/>
  <a:custClrLst>
    <a:custClr name="Primary Dark blue">
      <a:srgbClr val="0D2B88"/>
    </a:custClr>
    <a:custClr name="Primary medium blue">
      <a:srgbClr val="187EE0"/>
    </a:custClr>
    <a:custClr name="Primary light blue">
      <a:srgbClr val="D2DBE3"/>
    </a:custClr>
    <a:custClr name="Secondary green">
      <a:srgbClr val="2DA96B"/>
    </a:custClr>
    <a:custClr name="Additional purple">
      <a:srgbClr val="9E16A9"/>
    </a:custClr>
    <a:custClr name="Additional orange">
      <a:srgbClr val="FF7C00"/>
    </a:custClr>
    <a:custClr name="Illustration blue 01">
      <a:srgbClr val="051E66"/>
    </a:custClr>
    <a:custClr name="Illustration blue 02">
      <a:srgbClr val="1254B5"/>
    </a:custClr>
    <a:custClr name="Illustration grey">
      <a:srgbClr val="F6F6F6"/>
    </a:custClr>
    <a:custClr name="Illustration green">
      <a:srgbClr val="1ED68C"/>
    </a:custClr>
    <a:custClr name="Illustration coral">
      <a:srgbClr val="FF5959"/>
    </a:custClr>
    <a:custClr name="Illustration orange">
      <a:srgbClr val="FC963F"/>
    </a:custClr>
  </a:custClrLst>
  <a:extLst>
    <a:ext uri="{05A4C25C-085E-4340-85A3-A5531E510DB2}">
      <thm15:themeFamily xmlns:thm15="http://schemas.microsoft.com/office/thememl/2012/main" name="1468 ACX PPT Template_02.pptx" id="{28F0816A-0572-4C00-A9D6-B256247E5C8B}" vid="{2C5A00CD-A516-406A-A172-0B18215F732D}"/>
    </a:ext>
  </a:extLst>
</a:theme>
</file>

<file path=ppt/theme/theme21.xml><?xml version="1.0" encoding="utf-8"?>
<a:theme xmlns:a="http://schemas.openxmlformats.org/drawingml/2006/main" name="1_Theme1">
  <a:themeElements>
    <a:clrScheme name="Anticimex">
      <a:dk1>
        <a:sysClr val="windowText" lastClr="000000"/>
      </a:dk1>
      <a:lt1>
        <a:sysClr val="window" lastClr="FFFFFF"/>
      </a:lt1>
      <a:dk2>
        <a:srgbClr val="0D2B88"/>
      </a:dk2>
      <a:lt2>
        <a:srgbClr val="000000"/>
      </a:lt2>
      <a:accent1>
        <a:srgbClr val="0D2B88"/>
      </a:accent1>
      <a:accent2>
        <a:srgbClr val="187EE0"/>
      </a:accent2>
      <a:accent3>
        <a:srgbClr val="D2DBE3"/>
      </a:accent3>
      <a:accent4>
        <a:srgbClr val="2DA96B"/>
      </a:accent4>
      <a:accent5>
        <a:srgbClr val="9E17AA"/>
      </a:accent5>
      <a:accent6>
        <a:srgbClr val="FF7C00"/>
      </a:accent6>
      <a:hlink>
        <a:srgbClr val="187EE0"/>
      </a:hlink>
      <a:folHlink>
        <a:srgbClr val="D2DBE3"/>
      </a:folHlink>
    </a:clrScheme>
    <a:fontScheme name="Anticimex">
      <a:majorFont>
        <a:latin typeface="Anticimex Sans"/>
        <a:ea typeface=""/>
        <a:cs typeface=""/>
      </a:majorFont>
      <a:minorFont>
        <a:latin typeface="Anticim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lnSpc>
            <a:spcPts val="1400"/>
          </a:lnSpc>
          <a:defRPr sz="1200" smtClean="0">
            <a:solidFill>
              <a:schemeClr val="tx2"/>
            </a:solidFill>
          </a:defRPr>
        </a:defPPr>
      </a:lstStyle>
    </a:txDef>
  </a:objectDefaults>
  <a:extraClrSchemeLst/>
  <a:custClrLst>
    <a:custClr name="Primary Dark blue">
      <a:srgbClr val="0D2B88"/>
    </a:custClr>
    <a:custClr name="Primary medium blue">
      <a:srgbClr val="187EE0"/>
    </a:custClr>
    <a:custClr name="Primary light blue">
      <a:srgbClr val="D2DBE3"/>
    </a:custClr>
    <a:custClr name="Secondary green">
      <a:srgbClr val="2DA96B"/>
    </a:custClr>
    <a:custClr name="Additional purple">
      <a:srgbClr val="9E16A9"/>
    </a:custClr>
    <a:custClr name="Additional orange">
      <a:srgbClr val="FF7C00"/>
    </a:custClr>
    <a:custClr name="Illustration blue 01">
      <a:srgbClr val="051E66"/>
    </a:custClr>
    <a:custClr name="Illustration blue 02">
      <a:srgbClr val="1254B5"/>
    </a:custClr>
    <a:custClr name="Illustration grey">
      <a:srgbClr val="F6F6F6"/>
    </a:custClr>
    <a:custClr name="Illustration green">
      <a:srgbClr val="1ED68C"/>
    </a:custClr>
    <a:custClr name="Illustration coral">
      <a:srgbClr val="FF5959"/>
    </a:custClr>
    <a:custClr name="Illustration orange">
      <a:srgbClr val="FC963F"/>
    </a:custClr>
  </a:custClrLst>
  <a:extLst>
    <a:ext uri="{05A4C25C-085E-4340-85A3-A5531E510DB2}">
      <thm15:themeFamily xmlns:thm15="http://schemas.microsoft.com/office/thememl/2012/main" name="Theme1" id="{FA53A40D-052E-42AA-9CCA-A6FBC44AABD1}" vid="{D063E0F8-368E-4FDA-BBE6-D6DF1FF80C48}"/>
    </a:ext>
  </a:extLst>
</a:theme>
</file>

<file path=ppt/theme/theme22.xml><?xml version="1.0" encoding="utf-8"?>
<a:theme xmlns:a="http://schemas.openxmlformats.org/drawingml/2006/main" name="2_Anticimex">
  <a:themeElements>
    <a:clrScheme name="Anticimex">
      <a:dk1>
        <a:sysClr val="windowText" lastClr="000000"/>
      </a:dk1>
      <a:lt1>
        <a:sysClr val="window" lastClr="FFFFFF"/>
      </a:lt1>
      <a:dk2>
        <a:srgbClr val="0D2B88"/>
      </a:dk2>
      <a:lt2>
        <a:srgbClr val="000000"/>
      </a:lt2>
      <a:accent1>
        <a:srgbClr val="0D2B88"/>
      </a:accent1>
      <a:accent2>
        <a:srgbClr val="187EE0"/>
      </a:accent2>
      <a:accent3>
        <a:srgbClr val="D2DBE3"/>
      </a:accent3>
      <a:accent4>
        <a:srgbClr val="2DA96B"/>
      </a:accent4>
      <a:accent5>
        <a:srgbClr val="9E17AA"/>
      </a:accent5>
      <a:accent6>
        <a:srgbClr val="FF7C00"/>
      </a:accent6>
      <a:hlink>
        <a:srgbClr val="187EE0"/>
      </a:hlink>
      <a:folHlink>
        <a:srgbClr val="D2DBE3"/>
      </a:folHlink>
    </a:clrScheme>
    <a:fontScheme name="Anticimex">
      <a:majorFont>
        <a:latin typeface="Anticimex Sans"/>
        <a:ea typeface=""/>
        <a:cs typeface=""/>
      </a:majorFont>
      <a:minorFont>
        <a:latin typeface="Anticim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lnSpc>
            <a:spcPts val="1400"/>
          </a:lnSpc>
          <a:defRPr sz="120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ales support, Sales to Food Retail, 3.2020,2" id="{10C12A2E-066E-4E55-91FF-5C74356FA135}" vid="{33735C2E-5D50-424B-AA71-D2C4FFC66F68}"/>
    </a:ext>
  </a:extLst>
</a:theme>
</file>

<file path=ppt/theme/theme23.xml><?xml version="1.0" encoding="utf-8"?>
<a:theme xmlns:a="http://schemas.openxmlformats.org/drawingml/2006/main" name="4_Anticimex">
  <a:themeElements>
    <a:clrScheme name="Anticimex">
      <a:dk1>
        <a:sysClr val="windowText" lastClr="000000"/>
      </a:dk1>
      <a:lt1>
        <a:sysClr val="window" lastClr="FFFFFF"/>
      </a:lt1>
      <a:dk2>
        <a:srgbClr val="0D2B88"/>
      </a:dk2>
      <a:lt2>
        <a:srgbClr val="000000"/>
      </a:lt2>
      <a:accent1>
        <a:srgbClr val="0D2B88"/>
      </a:accent1>
      <a:accent2>
        <a:srgbClr val="187EE0"/>
      </a:accent2>
      <a:accent3>
        <a:srgbClr val="D2DBE3"/>
      </a:accent3>
      <a:accent4>
        <a:srgbClr val="2DA96B"/>
      </a:accent4>
      <a:accent5>
        <a:srgbClr val="9E17AA"/>
      </a:accent5>
      <a:accent6>
        <a:srgbClr val="FF7C00"/>
      </a:accent6>
      <a:hlink>
        <a:srgbClr val="187EE0"/>
      </a:hlink>
      <a:folHlink>
        <a:srgbClr val="D2DBE3"/>
      </a:folHlink>
    </a:clrScheme>
    <a:fontScheme name="Anticimex">
      <a:majorFont>
        <a:latin typeface="Anticimex Sans"/>
        <a:ea typeface=""/>
        <a:cs typeface=""/>
      </a:majorFont>
      <a:minorFont>
        <a:latin typeface="Anticim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lnSpc>
            <a:spcPts val="1400"/>
          </a:lnSpc>
          <a:defRPr sz="120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E11B2DA1-771E-AD46-87B3-DD766B15C1CB}" vid="{66BB5410-F624-4F48-BD64-674333A308D3}"/>
    </a:ext>
  </a:extLst>
</a:theme>
</file>

<file path=ppt/theme/theme24.xml><?xml version="1.0" encoding="utf-8"?>
<a:theme xmlns:a="http://schemas.openxmlformats.org/drawingml/2006/main" name="7_Anticimex">
  <a:themeElements>
    <a:clrScheme name="Anticimex">
      <a:dk1>
        <a:sysClr val="windowText" lastClr="000000"/>
      </a:dk1>
      <a:lt1>
        <a:sysClr val="window" lastClr="FFFFFF"/>
      </a:lt1>
      <a:dk2>
        <a:srgbClr val="0D2B88"/>
      </a:dk2>
      <a:lt2>
        <a:srgbClr val="000000"/>
      </a:lt2>
      <a:accent1>
        <a:srgbClr val="0D2B88"/>
      </a:accent1>
      <a:accent2>
        <a:srgbClr val="187EE0"/>
      </a:accent2>
      <a:accent3>
        <a:srgbClr val="D2DBE3"/>
      </a:accent3>
      <a:accent4>
        <a:srgbClr val="2DA96B"/>
      </a:accent4>
      <a:accent5>
        <a:srgbClr val="9E17AA"/>
      </a:accent5>
      <a:accent6>
        <a:srgbClr val="FF7C00"/>
      </a:accent6>
      <a:hlink>
        <a:srgbClr val="187EE0"/>
      </a:hlink>
      <a:folHlink>
        <a:srgbClr val="D2DBE3"/>
      </a:folHlink>
    </a:clrScheme>
    <a:fontScheme name="Anticimex">
      <a:majorFont>
        <a:latin typeface="Anticimex Sans"/>
        <a:ea typeface=""/>
        <a:cs typeface=""/>
      </a:majorFont>
      <a:minorFont>
        <a:latin typeface="Anticim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lnSpc>
            <a:spcPts val="1400"/>
          </a:lnSpc>
          <a:defRPr sz="120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lank.pptx [Skrivebeskyttet]" id="{B21F39A6-AFE8-40C6-897B-A7453A32374A}" vid="{91791B86-7687-4676-A16D-7A792FBFB2F8}"/>
    </a:ext>
  </a:extLst>
</a:theme>
</file>

<file path=ppt/theme/theme25.xml><?xml version="1.0" encoding="utf-8"?>
<a:theme xmlns:a="http://schemas.openxmlformats.org/drawingml/2006/main" name="12_Anticimex">
  <a:themeElements>
    <a:clrScheme name="Anticimex">
      <a:dk1>
        <a:sysClr val="windowText" lastClr="000000"/>
      </a:dk1>
      <a:lt1>
        <a:sysClr val="window" lastClr="FFFFFF"/>
      </a:lt1>
      <a:dk2>
        <a:srgbClr val="0D2B88"/>
      </a:dk2>
      <a:lt2>
        <a:srgbClr val="000000"/>
      </a:lt2>
      <a:accent1>
        <a:srgbClr val="0D2B88"/>
      </a:accent1>
      <a:accent2>
        <a:srgbClr val="187EE0"/>
      </a:accent2>
      <a:accent3>
        <a:srgbClr val="D2DBE3"/>
      </a:accent3>
      <a:accent4>
        <a:srgbClr val="2DA96B"/>
      </a:accent4>
      <a:accent5>
        <a:srgbClr val="9E17AA"/>
      </a:accent5>
      <a:accent6>
        <a:srgbClr val="FF7C00"/>
      </a:accent6>
      <a:hlink>
        <a:srgbClr val="187EE0"/>
      </a:hlink>
      <a:folHlink>
        <a:srgbClr val="D2DBE3"/>
      </a:folHlink>
    </a:clrScheme>
    <a:fontScheme name="Anticimex">
      <a:majorFont>
        <a:latin typeface="Anticimex Sans"/>
        <a:ea typeface=""/>
        <a:cs typeface=""/>
      </a:majorFont>
      <a:minorFont>
        <a:latin typeface="Anticim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lnSpc>
            <a:spcPts val="1400"/>
          </a:lnSpc>
          <a:defRPr sz="120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E11B2DA1-771E-AD46-87B3-DD766B15C1CB}" vid="{66BB5410-F624-4F48-BD64-674333A308D3}"/>
    </a:ext>
  </a:extLst>
</a:theme>
</file>

<file path=ppt/theme/theme2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3D33B57EC2E1F4AAE222114B7F720CF" ma:contentTypeVersion="9" ma:contentTypeDescription="Skapa ett nytt dokument." ma:contentTypeScope="" ma:versionID="ad39bb602b508af8ae32e1ee40ced3dd">
  <xsd:schema xmlns:xsd="http://www.w3.org/2001/XMLSchema" xmlns:xs="http://www.w3.org/2001/XMLSchema" xmlns:p="http://schemas.microsoft.com/office/2006/metadata/properties" xmlns:ns2="50df7c17-81db-4447-9431-fe03c7368af5" xmlns:ns3="b49aba17-eb4f-4dc9-9567-93c8f4f977ab" targetNamespace="http://schemas.microsoft.com/office/2006/metadata/properties" ma:root="true" ma:fieldsID="9139d5c58126e680e58f102721acb85d" ns2:_="" ns3:_="">
    <xsd:import namespace="50df7c17-81db-4447-9431-fe03c7368af5"/>
    <xsd:import namespace="b49aba17-eb4f-4dc9-9567-93c8f4f977a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df7c17-81db-4447-9431-fe03c7368af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9aba17-eb4f-4dc9-9567-93c8f4f977a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C76FE86-C21B-46F7-92C5-0A1E42BD416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D701CB7-F98B-4354-BE67-D85BFD072C8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0df7c17-81db-4447-9431-fe03c7368af5"/>
    <ds:schemaRef ds:uri="b49aba17-eb4f-4dc9-9567-93c8f4f977a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F082960-60DB-4AC6-B312-7732A9E12D45}">
  <ds:schemaRefs>
    <ds:schemaRef ds:uri="http://purl.org/dc/dcmitype/"/>
    <ds:schemaRef ds:uri="http://purl.org/dc/elements/1.1/"/>
    <ds:schemaRef ds:uri="http://www.w3.org/XML/1998/namespace"/>
    <ds:schemaRef ds:uri="http://schemas.openxmlformats.org/package/2006/metadata/core-properties"/>
    <ds:schemaRef ds:uri="http://schemas.microsoft.com/office/infopath/2007/PartnerControls"/>
    <ds:schemaRef ds:uri="b49aba17-eb4f-4dc9-9567-93c8f4f977ab"/>
    <ds:schemaRef ds:uri="http://schemas.microsoft.com/office/2006/documentManagement/types"/>
    <ds:schemaRef ds:uri="50df7c17-81db-4447-9431-fe03c7368af5"/>
    <ds:schemaRef ds:uri="http://schemas.microsoft.com/office/2006/metadata/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Anticimex_eng</Template>
  <TotalTime>136778</TotalTime>
  <Words>51</Words>
  <Application>Microsoft Office PowerPoint</Application>
  <PresentationFormat>On-screen Show (16:9)</PresentationFormat>
  <Paragraphs>21</Paragraphs>
  <Slides>9</Slides>
  <Notes>7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25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39" baseType="lpstr">
      <vt:lpstr>Anticimex Sans</vt:lpstr>
      <vt:lpstr>Calibri Light</vt:lpstr>
      <vt:lpstr>Calibri</vt:lpstr>
      <vt:lpstr>Arial</vt:lpstr>
      <vt:lpstr>Anticimex_eng</vt:lpstr>
      <vt:lpstr>Anticimex_2</vt:lpstr>
      <vt:lpstr>3_Anticimex</vt:lpstr>
      <vt:lpstr>8_Anticimex</vt:lpstr>
      <vt:lpstr>2_Anticimex_eng</vt:lpstr>
      <vt:lpstr>8_Anticimex 171031</vt:lpstr>
      <vt:lpstr>5_Anticimex</vt:lpstr>
      <vt:lpstr>1_Anticimex_eng</vt:lpstr>
      <vt:lpstr>3_Anticimex_eng</vt:lpstr>
      <vt:lpstr>6_Anticimex</vt:lpstr>
      <vt:lpstr>Anticimex 171031</vt:lpstr>
      <vt:lpstr>9_Anticimex</vt:lpstr>
      <vt:lpstr>Anticimex</vt:lpstr>
      <vt:lpstr>10_Anticimex</vt:lpstr>
      <vt:lpstr>11_Anticimex</vt:lpstr>
      <vt:lpstr>7_Anticimex 171031</vt:lpstr>
      <vt:lpstr>5_Anticimex 171031</vt:lpstr>
      <vt:lpstr>1_Anticimex</vt:lpstr>
      <vt:lpstr>Theme1</vt:lpstr>
      <vt:lpstr>2_Anticimex 171031</vt:lpstr>
      <vt:lpstr>1_Theme1</vt:lpstr>
      <vt:lpstr>2_Anticimex</vt:lpstr>
      <vt:lpstr>4_Anticimex</vt:lpstr>
      <vt:lpstr>7_Anticimex</vt:lpstr>
      <vt:lpstr>12_Anticimex</vt:lpstr>
      <vt:lpstr>think-cell Slide</vt:lpstr>
      <vt:lpstr>SMART Where?</vt:lpstr>
      <vt:lpstr>SMART Where?</vt:lpstr>
      <vt:lpstr>SMART Where?</vt:lpstr>
      <vt:lpstr>SMART Where?</vt:lpstr>
      <vt:lpstr>SMART Where?</vt:lpstr>
      <vt:lpstr>SMART Where?</vt:lpstr>
      <vt:lpstr>Half a dozen monitoring points-like 6 technicians x 24 hours 7 days a week</vt:lpstr>
      <vt:lpstr>SMART shows us when and where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Colin Harrison</dc:creator>
  <cp:lastModifiedBy>Colin Harrison</cp:lastModifiedBy>
  <cp:revision>156</cp:revision>
  <dcterms:created xsi:type="dcterms:W3CDTF">2022-04-26T13:15:09Z</dcterms:created>
  <dcterms:modified xsi:type="dcterms:W3CDTF">2023-09-13T11:19:33Z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0x01010013D33B57EC2E1F4AAE222114B7F720CF</vt:lpwstr>
  </property>
</Properties>
</file>