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3.xml" ContentType="application/vnd.openxmlformats-officedocument.theme+xml"/>
  <Override PartName="/ppt/tags/tag8.xml" ContentType="application/vnd.openxmlformats-officedocument.presentationml.tags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4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5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6.xml" ContentType="application/vnd.openxmlformats-officedocument.theme+xml"/>
  <Override PartName="/ppt/tags/tag33.xml" ContentType="application/vnd.openxmlformats-officedocument.presentationml.tags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7.xml" ContentType="application/vnd.openxmlformats-officedocument.them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8.xml" ContentType="application/vnd.openxmlformats-officedocument.them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9.xml" ContentType="application/vnd.openxmlformats-officedocument.them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0.xml" ContentType="application/vnd.openxmlformats-officedocument.them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11.xml" ContentType="application/vnd.openxmlformats-officedocument.theme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12.xml" ContentType="application/vnd.openxmlformats-officedocument.them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13.xml" ContentType="application/vnd.openxmlformats-officedocument.them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theme/theme14.xml" ContentType="application/vnd.openxmlformats-officedocument.theme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theme/theme15.xml" ContentType="application/vnd.openxmlformats-officedocument.theme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16.xml" ContentType="application/vnd.openxmlformats-officedocument.theme+xml"/>
  <Override PartName="/ppt/tags/tag98.xml" ContentType="application/vnd.openxmlformats-officedocument.presentationml.tags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theme/theme17.xml" ContentType="application/vnd.openxmlformats-officedocument.theme+xml"/>
  <Override PartName="/ppt/tags/tag99.xml" ContentType="application/vnd.openxmlformats-officedocument.presentationml.tags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theme/theme18.xml" ContentType="application/vnd.openxmlformats-officedocument.theme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theme/theme19.xml" ContentType="application/vnd.openxmlformats-officedocument.theme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theme/theme20.xml" ContentType="application/vnd.openxmlformats-officedocument.theme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theme/theme21.xml" ContentType="application/vnd.openxmlformats-officedocument.theme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theme/theme22.xml" ContentType="application/vnd.openxmlformats-officedocument.theme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theme/theme23.xml" ContentType="application/vnd.openxmlformats-officedocument.theme+xml"/>
  <Override PartName="/ppt/tags/tag116.xml" ContentType="application/vnd.openxmlformats-officedocument.presentationml.tags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theme/theme24.xml" ContentType="application/vnd.openxmlformats-officedocument.theme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theme/theme25.xml" ContentType="application/vnd.openxmlformats-officedocument.theme+xml"/>
  <Override PartName="/ppt/theme/theme26.xml" ContentType="application/vnd.openxmlformats-officedocument.theme+xml"/>
  <Override PartName="/ppt/tags/tag11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  <p:sldMasterId id="2147483736" r:id="rId5"/>
    <p:sldMasterId id="2147483761" r:id="rId6"/>
    <p:sldMasterId id="2147483845" r:id="rId7"/>
    <p:sldMasterId id="2147483866" r:id="rId8"/>
    <p:sldMasterId id="2147483909" r:id="rId9"/>
    <p:sldMasterId id="2147484030" r:id="rId10"/>
    <p:sldMasterId id="2147484081" r:id="rId11"/>
    <p:sldMasterId id="2147484103" r:id="rId12"/>
    <p:sldMasterId id="2147484122" r:id="rId13"/>
    <p:sldMasterId id="2147484144" r:id="rId14"/>
    <p:sldMasterId id="2147484162" r:id="rId15"/>
    <p:sldMasterId id="2147484184" r:id="rId16"/>
    <p:sldMasterId id="2147484206" r:id="rId17"/>
    <p:sldMasterId id="2147484228" r:id="rId18"/>
    <p:sldMasterId id="2147484248" r:id="rId19"/>
    <p:sldMasterId id="2147484270" r:id="rId20"/>
    <p:sldMasterId id="2147484297" r:id="rId21"/>
    <p:sldMasterId id="2147484331" r:id="rId22"/>
    <p:sldMasterId id="2147484354" r:id="rId23"/>
    <p:sldMasterId id="2147484377" r:id="rId24"/>
    <p:sldMasterId id="2147484408" r:id="rId25"/>
    <p:sldMasterId id="2147484443" r:id="rId26"/>
    <p:sldMasterId id="2147484462" r:id="rId27"/>
    <p:sldMasterId id="2147484481" r:id="rId28"/>
  </p:sldMasterIdLst>
  <p:notesMasterIdLst>
    <p:notesMasterId r:id="rId38"/>
  </p:notesMasterIdLst>
  <p:sldIdLst>
    <p:sldId id="2134805306" r:id="rId29"/>
    <p:sldId id="2134805272" r:id="rId30"/>
    <p:sldId id="2134805308" r:id="rId31"/>
    <p:sldId id="2134805309" r:id="rId32"/>
    <p:sldId id="2134805303" r:id="rId33"/>
    <p:sldId id="2134805329" r:id="rId34"/>
    <p:sldId id="2134805310" r:id="rId35"/>
    <p:sldId id="2134805317" r:id="rId36"/>
    <p:sldId id="2134805318" r:id="rId37"/>
  </p:sldIdLst>
  <p:sldSz cx="9144000" cy="5143500" type="screen16x9"/>
  <p:notesSz cx="6735763" cy="9866313"/>
  <p:embeddedFontLst>
    <p:embeddedFont>
      <p:font typeface="Anticimex Sans" panose="020B0604020202020204" charset="0"/>
      <p:regular r:id="rId39"/>
      <p:bold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Calibri Light" panose="020F0302020204030204" pitchFamily="34" charset="0"/>
      <p:regular r:id="rId45"/>
      <p:italic r:id="rId46"/>
    </p:embeddedFont>
  </p:embeddedFontLst>
  <p:custDataLst>
    <p:tags r:id="rId47"/>
  </p:custDataLst>
  <p:defaultTextStyle>
    <a:defPPr>
      <a:defRPr lang="sv-SE"/>
    </a:defPPr>
    <a:lvl1pPr marL="0" algn="l" defTabSz="81632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08163" algn="l" defTabSz="81632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16326" algn="l" defTabSz="81632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24489" algn="l" defTabSz="81632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32652" algn="l" defTabSz="81632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40815" algn="l" defTabSz="81632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48978" algn="l" defTabSz="81632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857141" algn="l" defTabSz="81632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265303" algn="l" defTabSz="81632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8ED"/>
    <a:srgbClr val="CCCDDA"/>
    <a:srgbClr val="F5F6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0247" autoAdjust="0"/>
  </p:normalViewPr>
  <p:slideViewPr>
    <p:cSldViewPr snapToGrid="0">
      <p:cViewPr varScale="1">
        <p:scale>
          <a:sx n="146" d="100"/>
          <a:sy n="146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Master" Target="slideMasters/slideMaster23.xml"/><Relationship Id="rId39" Type="http://schemas.openxmlformats.org/officeDocument/2006/relationships/font" Target="fonts/font1.fntdata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6.xml"/><Relationship Id="rId42" Type="http://schemas.openxmlformats.org/officeDocument/2006/relationships/font" Target="fonts/font4.fntdata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.xml"/><Relationship Id="rId11" Type="http://schemas.openxmlformats.org/officeDocument/2006/relationships/slideMaster" Target="slideMasters/slideMaster8.xml"/><Relationship Id="rId24" Type="http://schemas.openxmlformats.org/officeDocument/2006/relationships/slideMaster" Target="slideMasters/slideMaster21.xml"/><Relationship Id="rId32" Type="http://schemas.openxmlformats.org/officeDocument/2006/relationships/slide" Target="slides/slide4.xml"/><Relationship Id="rId37" Type="http://schemas.openxmlformats.org/officeDocument/2006/relationships/slide" Target="slides/slide9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Master" Target="slideMasters/slideMaster20.xml"/><Relationship Id="rId28" Type="http://schemas.openxmlformats.org/officeDocument/2006/relationships/slideMaster" Target="slideMasters/slideMaster25.xml"/><Relationship Id="rId36" Type="http://schemas.openxmlformats.org/officeDocument/2006/relationships/slide" Target="slides/slide8.xml"/><Relationship Id="rId49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slide" Target="slides/slide3.xml"/><Relationship Id="rId44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Master" Target="slideMasters/slideMaster19.xml"/><Relationship Id="rId27" Type="http://schemas.openxmlformats.org/officeDocument/2006/relationships/slideMaster" Target="slideMasters/slideMaster24.xml"/><Relationship Id="rId30" Type="http://schemas.openxmlformats.org/officeDocument/2006/relationships/slide" Target="slides/slide2.xml"/><Relationship Id="rId35" Type="http://schemas.openxmlformats.org/officeDocument/2006/relationships/slide" Target="slides/slide7.xml"/><Relationship Id="rId43" Type="http://schemas.openxmlformats.org/officeDocument/2006/relationships/font" Target="fonts/font5.fntdata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Master" Target="slideMasters/slideMaster22.xml"/><Relationship Id="rId33" Type="http://schemas.openxmlformats.org/officeDocument/2006/relationships/slide" Target="slides/slide5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Master" Target="slideMasters/slideMaster17.xml"/><Relationship Id="rId41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42CB1-F3C2-45CC-B902-091BE69DD686}" type="datetimeFigureOut">
              <a:rPr lang="sv-SE" smtClean="0"/>
              <a:t>2023-08-14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ECD912-8BC4-4804-B00B-244D1E91C8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76694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163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0709F-7296-4FC0-870C-E483340528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8163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751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163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8BF79-9A00-4B81-B77D-242BBC6E41C2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8163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5047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163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8BF79-9A00-4B81-B77D-242BBC6E41C2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8163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1750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163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8BF79-9A00-4B81-B77D-242BBC6E41C2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8163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587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163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8BF79-9A00-4B81-B77D-242BBC6E41C2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8163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6757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163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8BF79-9A00-4B81-B77D-242BBC6E41C2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8163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65139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163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8BF79-9A00-4B81-B77D-242BBC6E41C2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8163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6204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8.bin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4.xml"/><Relationship Id="rId4" Type="http://schemas.openxmlformats.org/officeDocument/2006/relationships/image" Target="../media/image1.emf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5.xml"/><Relationship Id="rId4" Type="http://schemas.openxmlformats.org/officeDocument/2006/relationships/image" Target="../media/image7.emf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6.xml"/><Relationship Id="rId4" Type="http://schemas.openxmlformats.org/officeDocument/2006/relationships/image" Target="../media/image7.emf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7.xml"/><Relationship Id="rId4" Type="http://schemas.openxmlformats.org/officeDocument/2006/relationships/image" Target="../media/image7.emf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8.xml"/><Relationship Id="rId4" Type="http://schemas.openxmlformats.org/officeDocument/2006/relationships/image" Target="../media/image1.emf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9.xml"/><Relationship Id="rId4" Type="http://schemas.openxmlformats.org/officeDocument/2006/relationships/image" Target="../media/image7.emf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20.xml"/><Relationship Id="rId4" Type="http://schemas.openxmlformats.org/officeDocument/2006/relationships/image" Target="../media/image7.emf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21.xml"/><Relationship Id="rId4" Type="http://schemas.openxmlformats.org/officeDocument/2006/relationships/image" Target="../media/image7.emf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22.xml"/><Relationship Id="rId4" Type="http://schemas.openxmlformats.org/officeDocument/2006/relationships/image" Target="../media/image7.emf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23.xml"/><Relationship Id="rId4" Type="http://schemas.openxmlformats.org/officeDocument/2006/relationships/image" Target="../media/image7.emf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24.xml"/><Relationship Id="rId4" Type="http://schemas.openxmlformats.org/officeDocument/2006/relationships/image" Target="../media/image7.emf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25.xml"/><Relationship Id="rId4" Type="http://schemas.openxmlformats.org/officeDocument/2006/relationships/image" Target="../media/image7.emf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26.xml"/><Relationship Id="rId4" Type="http://schemas.openxmlformats.org/officeDocument/2006/relationships/image" Target="../media/image7.emf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27.xml"/><Relationship Id="rId4" Type="http://schemas.openxmlformats.org/officeDocument/2006/relationships/image" Target="../media/image7.emf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28.xml"/><Relationship Id="rId5" Type="http://schemas.openxmlformats.org/officeDocument/2006/relationships/image" Target="../media/image2.emf"/><Relationship Id="rId4" Type="http://schemas.openxmlformats.org/officeDocument/2006/relationships/image" Target="../media/image7.emf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29.xml"/><Relationship Id="rId5" Type="http://schemas.openxmlformats.org/officeDocument/2006/relationships/image" Target="../media/image3.png"/><Relationship Id="rId4" Type="http://schemas.openxmlformats.org/officeDocument/2006/relationships/image" Target="../media/image7.emf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30.xml"/><Relationship Id="rId4" Type="http://schemas.openxmlformats.org/officeDocument/2006/relationships/image" Target="../media/image7.emf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31.xml"/><Relationship Id="rId5" Type="http://schemas.openxmlformats.org/officeDocument/2006/relationships/image" Target="../media/image2.emf"/><Relationship Id="rId4" Type="http://schemas.openxmlformats.org/officeDocument/2006/relationships/image" Target="../media/image8.emf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32.xml"/><Relationship Id="rId4" Type="http://schemas.openxmlformats.org/officeDocument/2006/relationships/image" Target="../media/image9.emf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31.bin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38.xml"/><Relationship Id="rId4" Type="http://schemas.openxmlformats.org/officeDocument/2006/relationships/image" Target="../media/image1.emf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39.xml"/><Relationship Id="rId4" Type="http://schemas.openxmlformats.org/officeDocument/2006/relationships/image" Target="../media/image1.emf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5.bin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43.xml"/><Relationship Id="rId4" Type="http://schemas.openxmlformats.org/officeDocument/2006/relationships/image" Target="../media/image1.emf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44.xml"/><Relationship Id="rId4" Type="http://schemas.openxmlformats.org/officeDocument/2006/relationships/image" Target="../media/image7.emf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45.xml"/><Relationship Id="rId4" Type="http://schemas.openxmlformats.org/officeDocument/2006/relationships/image" Target="../media/image7.emf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46.xml"/><Relationship Id="rId4" Type="http://schemas.openxmlformats.org/officeDocument/2006/relationships/image" Target="../media/image7.emf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47.xml"/><Relationship Id="rId4" Type="http://schemas.openxmlformats.org/officeDocument/2006/relationships/image" Target="../media/image1.emf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48.xml"/><Relationship Id="rId4" Type="http://schemas.openxmlformats.org/officeDocument/2006/relationships/image" Target="../media/image7.emf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49.xml"/><Relationship Id="rId4" Type="http://schemas.openxmlformats.org/officeDocument/2006/relationships/image" Target="../media/image7.emf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50.xml"/><Relationship Id="rId4" Type="http://schemas.openxmlformats.org/officeDocument/2006/relationships/image" Target="../media/image7.emf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51.xml"/><Relationship Id="rId4" Type="http://schemas.openxmlformats.org/officeDocument/2006/relationships/image" Target="../media/image7.emf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52.xml"/><Relationship Id="rId4" Type="http://schemas.openxmlformats.org/officeDocument/2006/relationships/image" Target="../media/image7.emf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53.xml"/><Relationship Id="rId4" Type="http://schemas.openxmlformats.org/officeDocument/2006/relationships/image" Target="../media/image7.emf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54.xml"/><Relationship Id="rId4" Type="http://schemas.openxmlformats.org/officeDocument/2006/relationships/image" Target="../media/image7.emf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55.xml"/><Relationship Id="rId4" Type="http://schemas.openxmlformats.org/officeDocument/2006/relationships/image" Target="../media/image7.emf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56.xml"/><Relationship Id="rId4" Type="http://schemas.openxmlformats.org/officeDocument/2006/relationships/image" Target="../media/image7.emf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57.xml"/><Relationship Id="rId5" Type="http://schemas.openxmlformats.org/officeDocument/2006/relationships/image" Target="../media/image2.emf"/><Relationship Id="rId4" Type="http://schemas.openxmlformats.org/officeDocument/2006/relationships/image" Target="../media/image7.emf"/></Relationships>
</file>

<file path=ppt/slideLayouts/_rels/slideLayout1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58.xml"/><Relationship Id="rId5" Type="http://schemas.openxmlformats.org/officeDocument/2006/relationships/image" Target="../media/image3.png"/><Relationship Id="rId4" Type="http://schemas.openxmlformats.org/officeDocument/2006/relationships/image" Target="../media/image7.emf"/></Relationships>
</file>

<file path=ppt/slideLayouts/_rels/slideLayout1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59.xml"/><Relationship Id="rId4" Type="http://schemas.openxmlformats.org/officeDocument/2006/relationships/image" Target="../media/image7.emf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61.xml"/><Relationship Id="rId5" Type="http://schemas.openxmlformats.org/officeDocument/2006/relationships/image" Target="../media/image2.emf"/><Relationship Id="rId4" Type="http://schemas.openxmlformats.org/officeDocument/2006/relationships/image" Target="../media/image5.emf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62.xml"/><Relationship Id="rId5" Type="http://schemas.openxmlformats.org/officeDocument/2006/relationships/image" Target="../media/image2.emf"/><Relationship Id="rId4" Type="http://schemas.openxmlformats.org/officeDocument/2006/relationships/image" Target="../media/image5.emf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63.xml"/><Relationship Id="rId4" Type="http://schemas.openxmlformats.org/officeDocument/2006/relationships/image" Target="../media/image5.emf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64.xml"/><Relationship Id="rId4" Type="http://schemas.openxmlformats.org/officeDocument/2006/relationships/image" Target="../media/image5.emf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65.xml"/><Relationship Id="rId4" Type="http://schemas.openxmlformats.org/officeDocument/2006/relationships/image" Target="../media/image5.emf"/></Relationships>
</file>

<file path=ppt/slideLayouts/_rels/slideLayout1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66.xml"/><Relationship Id="rId4" Type="http://schemas.openxmlformats.org/officeDocument/2006/relationships/image" Target="../media/image5.emf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67.xml"/><Relationship Id="rId4" Type="http://schemas.openxmlformats.org/officeDocument/2006/relationships/image" Target="../media/image5.emf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68.xml"/><Relationship Id="rId4" Type="http://schemas.openxmlformats.org/officeDocument/2006/relationships/image" Target="../media/image5.emf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69.xml"/><Relationship Id="rId4" Type="http://schemas.openxmlformats.org/officeDocument/2006/relationships/image" Target="../media/image5.emf"/></Relationships>
</file>

<file path=ppt/slideLayouts/_rels/slideLayout1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70.xml"/><Relationship Id="rId4" Type="http://schemas.openxmlformats.org/officeDocument/2006/relationships/image" Target="../media/image5.emf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71.xml"/><Relationship Id="rId4" Type="http://schemas.openxmlformats.org/officeDocument/2006/relationships/image" Target="../media/image5.emf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72.xml"/><Relationship Id="rId4" Type="http://schemas.openxmlformats.org/officeDocument/2006/relationships/image" Target="../media/image5.emf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73.xml"/><Relationship Id="rId4" Type="http://schemas.openxmlformats.org/officeDocument/2006/relationships/image" Target="../media/image5.emf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74.xml"/><Relationship Id="rId4" Type="http://schemas.openxmlformats.org/officeDocument/2006/relationships/image" Target="../media/image5.emf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75.xml"/><Relationship Id="rId4" Type="http://schemas.openxmlformats.org/officeDocument/2006/relationships/image" Target="../media/image5.emf"/></Relationships>
</file>

<file path=ppt/slideLayouts/_rels/slideLayout1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76.xml"/><Relationship Id="rId4" Type="http://schemas.openxmlformats.org/officeDocument/2006/relationships/image" Target="../media/image5.emf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77.xml"/><Relationship Id="rId5" Type="http://schemas.openxmlformats.org/officeDocument/2006/relationships/image" Target="../media/image2.emf"/><Relationship Id="rId4" Type="http://schemas.openxmlformats.org/officeDocument/2006/relationships/image" Target="../media/image5.emf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2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78.xml"/><Relationship Id="rId4" Type="http://schemas.openxmlformats.org/officeDocument/2006/relationships/image" Target="../media/image5.emf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3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79.xml"/><Relationship Id="rId5" Type="http://schemas.openxmlformats.org/officeDocument/2006/relationships/image" Target="../media/image2.emf"/><Relationship Id="rId4" Type="http://schemas.openxmlformats.org/officeDocument/2006/relationships/image" Target="../media/image5.emf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80.xml"/><Relationship Id="rId4" Type="http://schemas.openxmlformats.org/officeDocument/2006/relationships/image" Target="../media/image5.emf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6.bin"/><Relationship Id="rId2" Type="http://schemas.openxmlformats.org/officeDocument/2006/relationships/slideMaster" Target="../slideMasters/slideMaster11.xml"/><Relationship Id="rId1" Type="http://schemas.openxmlformats.org/officeDocument/2006/relationships/tags" Target="../tags/tag82.xml"/><Relationship Id="rId4" Type="http://schemas.openxmlformats.org/officeDocument/2006/relationships/image" Target="../media/image11.emf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7.bin"/><Relationship Id="rId2" Type="http://schemas.openxmlformats.org/officeDocument/2006/relationships/slideMaster" Target="../slideMasters/slideMaster11.xml"/><Relationship Id="rId1" Type="http://schemas.openxmlformats.org/officeDocument/2006/relationships/tags" Target="../tags/tag83.xml"/><Relationship Id="rId4" Type="http://schemas.openxmlformats.org/officeDocument/2006/relationships/image" Target="../media/image12.emf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79.bin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81.bin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83.bin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5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6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6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6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6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7.xml"/></Relationships>
</file>

<file path=ppt/slideLayouts/_rels/slideLayout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7.xml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7.xml"/></Relationships>
</file>

<file path=ppt/slideLayouts/_rels/slideLayout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7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8.xml"/></Relationships>
</file>

<file path=ppt/slideLayouts/_rels/slideLayout3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8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8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8.bin"/><Relationship Id="rId2" Type="http://schemas.openxmlformats.org/officeDocument/2006/relationships/slideMaster" Target="../slideMasters/slideMaster18.xml"/><Relationship Id="rId1" Type="http://schemas.openxmlformats.org/officeDocument/2006/relationships/tags" Target="../tags/tag101.xml"/><Relationship Id="rId4" Type="http://schemas.openxmlformats.org/officeDocument/2006/relationships/image" Target="../media/image7.emf"/></Relationships>
</file>

<file path=ppt/slideLayouts/_rels/slideLayout3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0.bin"/><Relationship Id="rId2" Type="http://schemas.openxmlformats.org/officeDocument/2006/relationships/slideMaster" Target="../slideMasters/slideMaster19.xml"/><Relationship Id="rId1" Type="http://schemas.openxmlformats.org/officeDocument/2006/relationships/tags" Target="../tags/tag103.xml"/><Relationship Id="rId4" Type="http://schemas.openxmlformats.org/officeDocument/2006/relationships/image" Target="../media/image1.emf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1.bin"/><Relationship Id="rId2" Type="http://schemas.openxmlformats.org/officeDocument/2006/relationships/slideMaster" Target="../slideMasters/slideMaster19.xml"/><Relationship Id="rId1" Type="http://schemas.openxmlformats.org/officeDocument/2006/relationships/tags" Target="../tags/tag104.xml"/><Relationship Id="rId4" Type="http://schemas.openxmlformats.org/officeDocument/2006/relationships/image" Target="../media/image1.emf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9.xml"/></Relationships>
</file>

<file path=ppt/slideLayouts/_rels/slideLayout3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9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0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oleObject" Target="../embeddings/oleObject94.bin"/><Relationship Id="rId5" Type="http://schemas.openxmlformats.org/officeDocument/2006/relationships/image" Target="../media/image11.emf"/><Relationship Id="rId4" Type="http://schemas.openxmlformats.org/officeDocument/2006/relationships/oleObject" Target="../embeddings/oleObject93.bin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0.xml"/></Relationships>
</file>

<file path=ppt/slideLayouts/_rels/slideLayout3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0.xml"/></Relationships>
</file>

<file path=ppt/slideLayouts/_rels/slideLayout39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6.bin"/><Relationship Id="rId2" Type="http://schemas.openxmlformats.org/officeDocument/2006/relationships/slideMaster" Target="../slideMasters/slideMaster21.xml"/><Relationship Id="rId1" Type="http://schemas.openxmlformats.org/officeDocument/2006/relationships/tags" Target="../tags/tag109.xml"/><Relationship Id="rId4" Type="http://schemas.openxmlformats.org/officeDocument/2006/relationships/image" Target="../media/image1.emf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7.bin"/><Relationship Id="rId2" Type="http://schemas.openxmlformats.org/officeDocument/2006/relationships/slideMaster" Target="../slideMasters/slideMaster21.xml"/><Relationship Id="rId1" Type="http://schemas.openxmlformats.org/officeDocument/2006/relationships/tags" Target="../tags/tag110.xml"/><Relationship Id="rId4" Type="http://schemas.openxmlformats.org/officeDocument/2006/relationships/image" Target="../media/image1.emf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1.xml"/></Relationships>
</file>

<file path=ppt/slideLayouts/_rels/slideLayout4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0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8.bin"/><Relationship Id="rId2" Type="http://schemas.openxmlformats.org/officeDocument/2006/relationships/slideMaster" Target="../slideMasters/slideMaster21.xml"/><Relationship Id="rId1" Type="http://schemas.openxmlformats.org/officeDocument/2006/relationships/tags" Target="../tags/tag111.xml"/><Relationship Id="rId4" Type="http://schemas.openxmlformats.org/officeDocument/2006/relationships/image" Target="../media/image9.emf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1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1.xml"/></Relationships>
</file>

<file path=ppt/slideLayouts/_rels/slideLayout4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1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1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9.bin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2.xml"/></Relationships>
</file>

<file path=ppt/slideLayouts/_rels/slideLayout4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2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2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1.bin"/><Relationship Id="rId2" Type="http://schemas.openxmlformats.org/officeDocument/2006/relationships/slideMaster" Target="../slideMasters/slideMaster22.xml"/><Relationship Id="rId1" Type="http://schemas.openxmlformats.org/officeDocument/2006/relationships/tags" Target="../tags/tag115.xml"/><Relationship Id="rId4" Type="http://schemas.openxmlformats.org/officeDocument/2006/relationships/image" Target="../media/image7.emf"/></Relationships>
</file>

<file path=ppt/slideLayouts/_rels/slideLayout4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3.xml"/></Relationships>
</file>

<file path=ppt/slideLayouts/_rels/slideLayout4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3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3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4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5.xml"/></Relationships>
</file>

<file path=ppt/slideLayouts/_rels/slideLayout4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5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879470D8-170A-4F02-90D2-2C4A07B5836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5542104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879470D8-170A-4F02-90D2-2C4A07B583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on one</a:t>
            </a:r>
            <a:br>
              <a:rPr lang="en-US"/>
            </a:br>
            <a:r>
              <a:rPr lang="en-US"/>
              <a:t>or two lines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Subheading or/and</a:t>
            </a:r>
            <a:br>
              <a:rPr lang="en-US"/>
            </a:br>
            <a:r>
              <a:rPr lang="en-US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6688233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13375"/>
            <a:ext cx="4100513" cy="1105850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sv-SE" err="1"/>
              <a:t>Contents</a:t>
            </a:r>
            <a:endParaRPr lang="sv-SE"/>
          </a:p>
        </p:txBody>
      </p:sp>
      <p:sp>
        <p:nvSpPr>
          <p:cNvPr id="6" name="Platshållare för text 10">
            <a:extLst>
              <a:ext uri="{FF2B5EF4-FFF2-40B4-BE49-F238E27FC236}">
                <a16:creationId xmlns:a16="http://schemas.microsoft.com/office/drawing/2014/main" id="{62612B00-BDF4-491F-A198-685325DD11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A988099-B88D-4DED-881C-E71B46EBF3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16462" y="303213"/>
            <a:ext cx="4103687" cy="4537075"/>
          </a:xfrm>
        </p:spPr>
        <p:txBody>
          <a:bodyPr/>
          <a:lstStyle>
            <a:lvl1pPr marL="3429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525462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701675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884237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 marL="1060450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247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2831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5">
            <a:extLst>
              <a:ext uri="{FF2B5EF4-FFF2-40B4-BE49-F238E27FC236}">
                <a16:creationId xmlns:a16="http://schemas.microsoft.com/office/drawing/2014/main" id="{CC6C7380-4201-4B72-B276-7C7E651A03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9972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DA544E4-0778-44D7-A2CE-B6B43AA6169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0982893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7DA544E4-0778-44D7-A2CE-B6B43AA616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8496300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49E574-5404-4CCF-A720-6D5F068AF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462" y="1419225"/>
            <a:ext cx="4103687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4641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5" y="4371975"/>
            <a:ext cx="4100513" cy="46831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5" y="1419225"/>
            <a:ext cx="4100513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2" y="312738"/>
            <a:ext cx="4103687" cy="45275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5376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B2D72B1-81DE-43F4-9A49-67B997870C29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399573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399606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399573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5" name="Platshållare för diagram 4">
            <a:extLst>
              <a:ext uri="{FF2B5EF4-FFF2-40B4-BE49-F238E27FC236}">
                <a16:creationId xmlns:a16="http://schemas.microsoft.com/office/drawing/2014/main" id="{2384AA72-BAF9-4F11-A009-6ECB21F49242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716463" y="313376"/>
            <a:ext cx="4103687" cy="4058599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diagram here</a:t>
            </a:r>
          </a:p>
        </p:txBody>
      </p:sp>
    </p:spTree>
    <p:extLst>
      <p:ext uri="{BB962C8B-B14F-4D97-AF65-F5344CB8AC3E}">
        <p14:creationId xmlns:p14="http://schemas.microsoft.com/office/powerpoint/2010/main" val="2380092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6E350C12-5AD3-4D56-A45C-BA1377C65D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1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Add a large image here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7736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800519C3-5BC0-4293-81C2-C70C3E7C04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0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2094112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2C35A843-3907-44B8-A68F-F166E63546D8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text 9">
            <a:extLst>
              <a:ext uri="{FF2B5EF4-FFF2-40B4-BE49-F238E27FC236}">
                <a16:creationId xmlns:a16="http://schemas.microsoft.com/office/drawing/2014/main" id="{45B122B3-1E8C-4FA5-A167-DE92370824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08039" y="2366682"/>
            <a:ext cx="2912111" cy="681318"/>
          </a:xfrm>
        </p:spPr>
        <p:txBody>
          <a:bodyPr anchor="b" anchorCtr="0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tshållare för text 9">
            <a:extLst>
              <a:ext uri="{FF2B5EF4-FFF2-40B4-BE49-F238E27FC236}">
                <a16:creationId xmlns:a16="http://schemas.microsoft.com/office/drawing/2014/main" id="{191223A8-3BAD-4F45-84BD-E04E5D71EF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08040" y="3149778"/>
            <a:ext cx="2912110" cy="1690510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6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bild 4">
            <a:extLst>
              <a:ext uri="{FF2B5EF4-FFF2-40B4-BE49-F238E27FC236}">
                <a16:creationId xmlns:a16="http://schemas.microsoft.com/office/drawing/2014/main" id="{5B8FFE83-26A1-4D6B-B2FD-5CF8EBCA2A4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2076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2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50F8EDE7-E249-44AF-9EAC-D9868047E9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069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2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FAD2C605-C847-4BA4-A6D2-D68B5504FF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4196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3" y="2508138"/>
            <a:ext cx="2484929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8" y="2508138"/>
            <a:ext cx="2369641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1" y="2508138"/>
            <a:ext cx="2190234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09" y="789517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39"/>
            <a:ext cx="1551510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09" y="3134178"/>
            <a:ext cx="2244242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2198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3" y="3134178"/>
            <a:ext cx="1971679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EC1182-E1FE-4215-84D3-21D663CAD6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399573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1133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3" y="2508138"/>
            <a:ext cx="2530085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8"/>
            <a:ext cx="2412702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0" y="2508138"/>
            <a:ext cx="2230035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09" y="78951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39"/>
            <a:ext cx="1551510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09" y="3134178"/>
            <a:ext cx="2244242" cy="123779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3250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3" y="3134178"/>
            <a:ext cx="1971679" cy="123250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64255E6F-9077-4194-A980-6B2049B2173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45556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1872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7991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 err="1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141" y="4593005"/>
            <a:ext cx="1599901" cy="243640"/>
          </a:xfrm>
          <a:prstGeom prst="rect">
            <a:avLst/>
          </a:prstGeom>
        </p:spPr>
      </p:pic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A7C5AEF-873C-404D-B2BB-AE59B30AE2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7025" y="1131888"/>
            <a:ext cx="3992563" cy="32400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dirty="0"/>
              <a:t>Optional: Add an image</a:t>
            </a:r>
          </a:p>
        </p:txBody>
      </p:sp>
    </p:spTree>
    <p:extLst>
      <p:ext uri="{BB962C8B-B14F-4D97-AF65-F5344CB8AC3E}">
        <p14:creationId xmlns:p14="http://schemas.microsoft.com/office/powerpoint/2010/main" val="25000114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969255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3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4579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2"/>
            <a:ext cx="3532188" cy="55608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Bildobjekt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2957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indent="-2286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9185253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lnSpc>
                <a:spcPts val="1800"/>
              </a:lnSpc>
              <a:defRPr sz="1600"/>
            </a:lvl2pPr>
            <a:lvl3pPr>
              <a:lnSpc>
                <a:spcPts val="1800"/>
              </a:lnSpc>
              <a:defRPr sz="1600"/>
            </a:lvl3pPr>
            <a:lvl4pPr>
              <a:lnSpc>
                <a:spcPts val="1800"/>
              </a:lnSpc>
              <a:defRPr sz="1600"/>
            </a:lvl4pPr>
            <a:lvl5pPr>
              <a:lnSpc>
                <a:spcPts val="18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5699090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1375096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0601221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8322931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2147404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364036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18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3006155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549571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28" y="2366682"/>
            <a:ext cx="1439297" cy="449646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28" y="2971112"/>
            <a:ext cx="1439297" cy="841375"/>
          </a:xfrm>
        </p:spPr>
        <p:txBody>
          <a:bodyPr anchor="t"/>
          <a:lstStyle>
            <a:lvl1pPr marL="0" indent="0">
              <a:lnSpc>
                <a:spcPts val="1100"/>
              </a:lnSpc>
              <a:buNone/>
              <a:defRPr sz="9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2690167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4391200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8677975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0764119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9337421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9037188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0152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71129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 noProof="0"/>
              <a:t>Avsnittsrubrik på en eller två rader</a:t>
            </a:r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Presentationens namn</a:t>
            </a:r>
          </a:p>
        </p:txBody>
      </p:sp>
    </p:spTree>
    <p:extLst>
      <p:ext uri="{BB962C8B-B14F-4D97-AF65-F5344CB8AC3E}">
        <p14:creationId xmlns:p14="http://schemas.microsoft.com/office/powerpoint/2010/main" val="2076828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8496300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 err="1"/>
              <a:t>Rubrik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två</a:t>
            </a:r>
            <a:r>
              <a:rPr lang="en-US"/>
              <a:t> </a:t>
            </a:r>
            <a:r>
              <a:rPr lang="en-US" err="1"/>
              <a:t>rader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 err="1"/>
              <a:t>Punktlista</a:t>
            </a:r>
            <a:r>
              <a:rPr lang="en-US"/>
              <a:t> </a:t>
            </a:r>
            <a:r>
              <a:rPr lang="en-US" err="1"/>
              <a:t>nivå</a:t>
            </a:r>
            <a:r>
              <a:rPr lang="en-US"/>
              <a:t> 1</a:t>
            </a:r>
          </a:p>
          <a:p>
            <a:pPr lvl="1"/>
            <a:r>
              <a:rPr lang="en-US" err="1"/>
              <a:t>Punktlista</a:t>
            </a:r>
            <a:r>
              <a:rPr lang="en-US"/>
              <a:t> </a:t>
            </a:r>
            <a:r>
              <a:rPr lang="en-US" err="1"/>
              <a:t>nivå</a:t>
            </a:r>
            <a:r>
              <a:rPr lang="en-US"/>
              <a:t> 2</a:t>
            </a:r>
          </a:p>
          <a:p>
            <a:pPr lvl="2"/>
            <a:r>
              <a:rPr lang="en-US" err="1"/>
              <a:t>Punktlista</a:t>
            </a:r>
            <a:r>
              <a:rPr lang="en-US"/>
              <a:t> </a:t>
            </a:r>
            <a:r>
              <a:rPr lang="en-US" err="1"/>
              <a:t>nivå</a:t>
            </a:r>
            <a:r>
              <a:rPr lang="en-US"/>
              <a:t> 3</a:t>
            </a:r>
          </a:p>
          <a:p>
            <a:pPr lvl="3"/>
            <a:r>
              <a:rPr lang="en-US" err="1"/>
              <a:t>Punktlista</a:t>
            </a:r>
            <a:r>
              <a:rPr lang="en-US"/>
              <a:t> </a:t>
            </a:r>
            <a:r>
              <a:rPr lang="en-US" err="1"/>
              <a:t>nivå</a:t>
            </a:r>
            <a:r>
              <a:rPr lang="en-US"/>
              <a:t> 4</a:t>
            </a:r>
          </a:p>
          <a:p>
            <a:pPr lvl="4"/>
            <a:r>
              <a:rPr lang="en-US" err="1"/>
              <a:t>Punktlista</a:t>
            </a:r>
            <a:r>
              <a:rPr lang="en-US"/>
              <a:t> </a:t>
            </a:r>
            <a:r>
              <a:rPr lang="en-US" err="1"/>
              <a:t>nivå</a:t>
            </a:r>
            <a:r>
              <a:rPr lang="en-US"/>
              <a:t> 5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Presentationens eller avsnittets namn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49E574-5404-4CCF-A720-6D5F068AF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462" y="1419225"/>
            <a:ext cx="4103687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err="1"/>
              <a:t>Punktlista</a:t>
            </a:r>
            <a:r>
              <a:rPr lang="en-US"/>
              <a:t> </a:t>
            </a:r>
            <a:r>
              <a:rPr lang="en-US" err="1"/>
              <a:t>nivå</a:t>
            </a:r>
            <a:r>
              <a:rPr lang="en-US"/>
              <a:t> 1</a:t>
            </a:r>
          </a:p>
          <a:p>
            <a:pPr lvl="1"/>
            <a:r>
              <a:rPr lang="en-US" err="1"/>
              <a:t>Punktlista</a:t>
            </a:r>
            <a:r>
              <a:rPr lang="en-US"/>
              <a:t> </a:t>
            </a:r>
            <a:r>
              <a:rPr lang="en-US" err="1"/>
              <a:t>nivå</a:t>
            </a:r>
            <a:r>
              <a:rPr lang="en-US"/>
              <a:t> 2</a:t>
            </a:r>
          </a:p>
          <a:p>
            <a:pPr lvl="2"/>
            <a:r>
              <a:rPr lang="en-US" err="1"/>
              <a:t>Punktlista</a:t>
            </a:r>
            <a:r>
              <a:rPr lang="en-US"/>
              <a:t> </a:t>
            </a:r>
            <a:r>
              <a:rPr lang="en-US" err="1"/>
              <a:t>nivå</a:t>
            </a:r>
            <a:r>
              <a:rPr lang="en-US"/>
              <a:t> 3</a:t>
            </a:r>
          </a:p>
          <a:p>
            <a:pPr lvl="3"/>
            <a:r>
              <a:rPr lang="en-US" err="1"/>
              <a:t>Punktlista</a:t>
            </a:r>
            <a:r>
              <a:rPr lang="en-US"/>
              <a:t> </a:t>
            </a:r>
            <a:r>
              <a:rPr lang="en-US" err="1"/>
              <a:t>nivå</a:t>
            </a:r>
            <a:r>
              <a:rPr lang="en-US"/>
              <a:t> 4</a:t>
            </a:r>
          </a:p>
          <a:p>
            <a:pPr lvl="4"/>
            <a:r>
              <a:rPr lang="en-US" err="1"/>
              <a:t>Punktlista</a:t>
            </a:r>
            <a:r>
              <a:rPr lang="en-US"/>
              <a:t> </a:t>
            </a:r>
            <a:r>
              <a:rPr lang="en-US" err="1"/>
              <a:t>nivå</a:t>
            </a:r>
            <a:r>
              <a:rPr lang="en-US"/>
              <a:t> 5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97079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/>
              <a:t>Valfritt: Klicka för att lägga till en bakgrundsbild. Välj Placera längst bak </a:t>
            </a:r>
            <a:br>
              <a:rPr lang="sv-SE"/>
            </a:br>
            <a:r>
              <a:rPr lang="sv-SE"/>
              <a:t>för att visa logotypen.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Underrubrik </a:t>
            </a:r>
            <a:r>
              <a:rPr lang="sv-SE" noProof="0"/>
              <a:t>och</a:t>
            </a:r>
            <a:r>
              <a:rPr lang="sv-SE"/>
              <a:t>/eller </a:t>
            </a:r>
            <a:br>
              <a:rPr lang="sv-SE"/>
            </a:br>
            <a:r>
              <a:rPr lang="sv-SE" noProof="0"/>
              <a:t>föredragshållarens</a:t>
            </a:r>
            <a:r>
              <a:rPr lang="sv-SE"/>
              <a:t> namn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Presentationens namn på en </a:t>
            </a:r>
            <a:br>
              <a:rPr lang="sv-SE" noProof="0"/>
            </a:br>
            <a:r>
              <a:rPr lang="sv-SE" noProof="0"/>
              <a:t>eller två rader</a:t>
            </a:r>
          </a:p>
        </p:txBody>
      </p:sp>
    </p:spTree>
    <p:extLst>
      <p:ext uri="{BB962C8B-B14F-4D97-AF65-F5344CB8AC3E}">
        <p14:creationId xmlns:p14="http://schemas.microsoft.com/office/powerpoint/2010/main" val="4986819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and lar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6E350C12-5AD3-4D56-A45C-BA1377C65D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1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Add a large image here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30034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6607082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4" name="Objek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ktangel 4" hidden="1">
            <a:extLst>
              <a:ext uri="{FF2B5EF4-FFF2-40B4-BE49-F238E27FC236}">
                <a16:creationId xmlns:a16="http://schemas.microsoft.com/office/drawing/2014/main" id="{C9CB8166-CBA2-4B79-93A7-BAA049D19CF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700" b="1" i="0" baseline="0" dirty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97104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iagram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2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FAD2C605-C847-4BA4-A6D2-D68B5504FF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fld id="{6D6394A1-181A-E441-BFEA-2342F9D22AAB}" type="slidenum">
              <a:rPr lang="sv-SE" b="1" smtClean="0"/>
              <a:pPr/>
              <a:t>‹#›</a:t>
            </a:fld>
            <a:r>
              <a:rPr lang="sv-SE" b="1"/>
              <a:t> </a:t>
            </a:r>
            <a:r>
              <a:rPr lang="sv-SE"/>
              <a:t>I Presentation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7" name="Slide Number Placeholder 2"/>
          <p:cNvSpPr txBox="1">
            <a:spLocks/>
          </p:cNvSpPr>
          <p:nvPr/>
        </p:nvSpPr>
        <p:spPr>
          <a:xfrm>
            <a:off x="6983117" y="4833939"/>
            <a:ext cx="2057400" cy="274637"/>
          </a:xfrm>
          <a:prstGeom prst="rect">
            <a:avLst/>
          </a:prstGeom>
        </p:spPr>
        <p:txBody>
          <a:bodyPr/>
          <a:lstStyle>
            <a:defPPr>
              <a:defRPr lang="sv-SE"/>
            </a:defPPr>
            <a:lvl1pPr marL="0" algn="l" defTabSz="816326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8163" algn="l" defTabSz="816326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26" algn="l" defTabSz="816326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489" algn="l" defTabSz="816326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652" algn="l" defTabSz="816326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815" algn="l" defTabSz="816326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8978" algn="l" defTabSz="816326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141" algn="l" defTabSz="816326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303" algn="l" defTabSz="816326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1400"/>
              </a:lnSpc>
            </a:pPr>
            <a:r>
              <a:rPr lang="sv-SE" sz="9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│ </a:t>
            </a:r>
            <a:fld id="{2F075214-2BBF-47E0-B71E-CB801CFD8C55}" type="slidenum">
              <a:rPr sz="900" b="1" smtClean="0">
                <a:solidFill>
                  <a:schemeClr val="accent1"/>
                </a:solidFill>
              </a:rPr>
              <a:pPr algn="r">
                <a:lnSpc>
                  <a:spcPts val="1400"/>
                </a:lnSpc>
              </a:pPr>
              <a:t>‹#›</a:t>
            </a:fld>
            <a:r>
              <a:rPr sz="900" dirty="0">
                <a:solidFill>
                  <a:schemeClr val="accent1"/>
                </a:solidFill>
              </a:rPr>
              <a:t> </a:t>
            </a:r>
            <a:r>
              <a:rPr sz="900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│</a:t>
            </a:r>
            <a:endParaRPr sz="9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4533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3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2993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2"/>
            <a:ext cx="3532188" cy="55608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450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indent="-2286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658875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lnSpc>
                <a:spcPts val="1800"/>
              </a:lnSpc>
              <a:defRPr sz="1600"/>
            </a:lvl2pPr>
            <a:lvl3pPr>
              <a:lnSpc>
                <a:spcPts val="1800"/>
              </a:lnSpc>
              <a:defRPr sz="1600"/>
            </a:lvl3pPr>
            <a:lvl4pPr>
              <a:lnSpc>
                <a:spcPts val="1800"/>
              </a:lnSpc>
              <a:defRPr sz="1600"/>
            </a:lvl4pPr>
            <a:lvl5pPr>
              <a:lnSpc>
                <a:spcPts val="18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305942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633194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83476591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8322931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71731090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9121912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18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4587817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93581319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28" y="2366682"/>
            <a:ext cx="1439297" cy="449646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28" y="2971112"/>
            <a:ext cx="1439297" cy="841375"/>
          </a:xfrm>
        </p:spPr>
        <p:txBody>
          <a:bodyPr anchor="t"/>
          <a:lstStyle>
            <a:lvl1pPr marL="0" indent="0">
              <a:lnSpc>
                <a:spcPts val="1100"/>
              </a:lnSpc>
              <a:buNone/>
              <a:defRPr sz="9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07980547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85586566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3988908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57375111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43512353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6081295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010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97279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3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3054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2"/>
            <a:ext cx="3532188" cy="55608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68743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indent="-2286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73000035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lnSpc>
                <a:spcPts val="1800"/>
              </a:lnSpc>
              <a:defRPr sz="1600"/>
            </a:lvl2pPr>
            <a:lvl3pPr>
              <a:lnSpc>
                <a:spcPts val="1800"/>
              </a:lnSpc>
              <a:defRPr sz="1600"/>
            </a:lvl3pPr>
            <a:lvl4pPr>
              <a:lnSpc>
                <a:spcPts val="1800"/>
              </a:lnSpc>
              <a:defRPr sz="1600"/>
            </a:lvl4pPr>
            <a:lvl5pPr>
              <a:lnSpc>
                <a:spcPts val="18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501942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76164901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27383694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8322931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87801022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9428764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18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37969726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27481972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28" y="2366682"/>
            <a:ext cx="1439297" cy="449646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28" y="2971112"/>
            <a:ext cx="1439297" cy="841375"/>
          </a:xfrm>
        </p:spPr>
        <p:txBody>
          <a:bodyPr anchor="t"/>
          <a:lstStyle>
            <a:lvl1pPr marL="0" indent="0">
              <a:lnSpc>
                <a:spcPts val="1100"/>
              </a:lnSpc>
              <a:buNone/>
              <a:defRPr sz="9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5130759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51498023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5859841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54388336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50474101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03278638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56100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072020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42A6166-295D-4289-A038-02A251A1830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25004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7" imgH="288" progId="TCLayout.ActiveDocument.1">
                  <p:embed/>
                </p:oleObj>
              </mc:Choice>
              <mc:Fallback>
                <p:oleObj name="think-cell Slide" r:id="rId4" imgW="287" imgH="28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42A6166-295D-4289-A038-02A251A183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A01D8D78-B963-41EC-A72F-F9F47363C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</a:pPr>
            <a:endParaRPr lang="en-GB" sz="2700" b="1" i="0" baseline="0" dirty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023129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/>
              <a:t>Valfritt: Klicka för att lägga till en bakgrundsbild. Välj Placera längst bak </a:t>
            </a:r>
            <a:br>
              <a:rPr lang="sv-SE"/>
            </a:br>
            <a:r>
              <a:rPr lang="sv-SE"/>
              <a:t>för att visa logotypen.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Underrubrik </a:t>
            </a:r>
            <a:r>
              <a:rPr lang="sv-SE" noProof="0"/>
              <a:t>och</a:t>
            </a:r>
            <a:r>
              <a:rPr lang="sv-SE"/>
              <a:t>/eller </a:t>
            </a:r>
            <a:br>
              <a:rPr lang="sv-SE"/>
            </a:br>
            <a:r>
              <a:rPr lang="sv-SE" noProof="0"/>
              <a:t>föredragshållarens</a:t>
            </a:r>
            <a:r>
              <a:rPr lang="sv-SE"/>
              <a:t> namn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Presentationens namn på en </a:t>
            </a:r>
            <a:br>
              <a:rPr lang="sv-SE" noProof="0"/>
            </a:br>
            <a:r>
              <a:rPr lang="sv-SE" noProof="0"/>
              <a:t>eller två rader</a:t>
            </a:r>
          </a:p>
        </p:txBody>
      </p:sp>
    </p:spTree>
    <p:extLst>
      <p:ext uri="{BB962C8B-B14F-4D97-AF65-F5344CB8AC3E}">
        <p14:creationId xmlns:p14="http://schemas.microsoft.com/office/powerpoint/2010/main" val="20531105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879470D8-170A-4F02-90D2-2C4A07B5836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8351184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879470D8-170A-4F02-90D2-2C4A07B583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 rtl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 vert="horz"/>
          <a:lstStyle>
            <a:lvl1pPr rtl="0"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on one</a:t>
            </a:r>
            <a:br>
              <a:rPr lang="en-US"/>
            </a:br>
            <a:r>
              <a:rPr lang="en-US"/>
              <a:t>or two lines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 rtl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Subheading or/and</a:t>
            </a:r>
            <a:br>
              <a:rPr lang="en-US"/>
            </a:br>
            <a:r>
              <a:rPr lang="en-US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19708815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1AAA0BE-5467-4E4E-8EF2-A4DB82D8863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46671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1AAA0BE-5467-4E4E-8EF2-A4DB82D886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13375"/>
            <a:ext cx="4100513" cy="1105850"/>
          </a:xfrm>
        </p:spPr>
        <p:txBody>
          <a:bodyPr vert="horz"/>
          <a:lstStyle>
            <a:lvl1pPr rtl="0"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Contents</a:t>
            </a:r>
          </a:p>
        </p:txBody>
      </p:sp>
      <p:sp>
        <p:nvSpPr>
          <p:cNvPr id="6" name="Platshållare för text 10">
            <a:extLst>
              <a:ext uri="{FF2B5EF4-FFF2-40B4-BE49-F238E27FC236}">
                <a16:creationId xmlns:a16="http://schemas.microsoft.com/office/drawing/2014/main" id="{62612B00-BDF4-491F-A198-685325DD11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A988099-B88D-4DED-881C-E71B46EBF3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16462" y="303213"/>
            <a:ext cx="4103687" cy="4537075"/>
          </a:xfrm>
        </p:spPr>
        <p:txBody>
          <a:bodyPr/>
          <a:lstStyle>
            <a:lvl1pPr marL="342900" indent="-342900" rtl="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525462" indent="-342900" rtl="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701675" indent="-342900" rtl="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884237" indent="-342900" rtl="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 marL="1060450" indent="-342900" rtl="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716801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5B902F5-01C3-4610-B251-E10CCA69D6E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71047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5B902F5-01C3-4610-B251-E10CCA69D6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 vert="horz"/>
          <a:lstStyle>
            <a:lvl1pPr rtl="0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Section title on one or two lines</a:t>
            </a:r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/>
            </a:lvl1pPr>
          </a:lstStyle>
          <a:p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93834002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4C9D411A-6050-4BA3-B2FE-960F2EA9E82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808751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4C9D411A-6050-4BA3-B2FE-960F2EA9E8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tshållare för bild 5">
            <a:extLst>
              <a:ext uri="{FF2B5EF4-FFF2-40B4-BE49-F238E27FC236}">
                <a16:creationId xmlns:a16="http://schemas.microsoft.com/office/drawing/2014/main" id="{CC6C7380-4201-4B72-B276-7C7E651A03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 rtl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 vert="horz"/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 on one or two lines</a:t>
            </a:r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63576207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DA544E4-0778-44D7-A2CE-B6B43AA6169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8334065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7DA544E4-0778-44D7-A2CE-B6B43AA616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8496300" cy="824861"/>
          </a:xfrm>
        </p:spPr>
        <p:txBody>
          <a:bodyPr vert="horz"/>
          <a:lstStyle>
            <a:lvl1pPr rtl="0"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 rtl="0">
              <a:lnSpc>
                <a:spcPct val="100000"/>
              </a:lnSpc>
              <a:spcBef>
                <a:spcPts val="200"/>
              </a:spcBef>
              <a:defRPr sz="1800"/>
            </a:lvl1pPr>
            <a:lvl2pPr rtl="0">
              <a:lnSpc>
                <a:spcPct val="100000"/>
              </a:lnSpc>
              <a:spcBef>
                <a:spcPts val="200"/>
              </a:spcBef>
              <a:defRPr sz="1600"/>
            </a:lvl2pPr>
            <a:lvl3pPr rtl="0">
              <a:lnSpc>
                <a:spcPct val="100000"/>
              </a:lnSpc>
              <a:spcBef>
                <a:spcPts val="200"/>
              </a:spcBef>
              <a:defRPr sz="1600"/>
            </a:lvl3pPr>
            <a:lvl4pPr rtl="0">
              <a:lnSpc>
                <a:spcPct val="100000"/>
              </a:lnSpc>
              <a:spcBef>
                <a:spcPts val="200"/>
              </a:spcBef>
              <a:defRPr sz="1600"/>
            </a:lvl4pPr>
            <a:lvl5pPr rtl="0"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/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49E574-5404-4CCF-A720-6D5F068AF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462" y="1419225"/>
            <a:ext cx="4103687" cy="2952750"/>
          </a:xfrm>
        </p:spPr>
        <p:txBody>
          <a:bodyPr>
            <a:noAutofit/>
          </a:bodyPr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66953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80A0A1B1-C628-40CF-93A9-A18F695F429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41496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80A0A1B1-C628-40CF-93A9-A18F695F42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rtl="0"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5" y="4371975"/>
            <a:ext cx="4100513" cy="468313"/>
          </a:xfrm>
        </p:spPr>
        <p:txBody>
          <a:bodyPr anchor="b" anchorCtr="0">
            <a:normAutofit/>
          </a:bodyPr>
          <a:lstStyle>
            <a:lvl1pPr marL="0" indent="0" rtl="0">
              <a:buNone/>
              <a:defRPr sz="1000"/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5" y="1419225"/>
            <a:ext cx="4100513" cy="2952750"/>
          </a:xfrm>
        </p:spPr>
        <p:txBody>
          <a:bodyPr>
            <a:noAutofit/>
          </a:bodyPr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2" y="312738"/>
            <a:ext cx="4103687" cy="452755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546143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01EB1C3-7D2F-4AE6-BAF3-E19126ED2EA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414108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01EB1C3-7D2F-4AE6-BAF3-E19126ED2E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FB2D72B1-81DE-43F4-9A49-67B997870C29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3995738" cy="824861"/>
          </a:xfrm>
        </p:spPr>
        <p:txBody>
          <a:bodyPr vert="horz"/>
          <a:lstStyle>
            <a:lvl1pPr rtl="0"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3996060" cy="2952750"/>
          </a:xfrm>
        </p:spPr>
        <p:txBody>
          <a:bodyPr>
            <a:noAutofit/>
          </a:bodyPr>
          <a:lstStyle>
            <a:lvl1pPr rtl="0"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399573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5" name="Platshållare för diagram 4">
            <a:extLst>
              <a:ext uri="{FF2B5EF4-FFF2-40B4-BE49-F238E27FC236}">
                <a16:creationId xmlns:a16="http://schemas.microsoft.com/office/drawing/2014/main" id="{2384AA72-BAF9-4F11-A009-6ECB21F49242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716463" y="313376"/>
            <a:ext cx="4103687" cy="4058599"/>
          </a:xfrm>
        </p:spPr>
        <p:txBody>
          <a:bodyPr anchor="ctr" anchorCtr="0"/>
          <a:lstStyle>
            <a:lvl1pPr marL="0" indent="0" algn="ctr" rtl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Insert diagram here</a:t>
            </a:r>
          </a:p>
        </p:txBody>
      </p:sp>
    </p:spTree>
    <p:extLst>
      <p:ext uri="{BB962C8B-B14F-4D97-AF65-F5344CB8AC3E}">
        <p14:creationId xmlns:p14="http://schemas.microsoft.com/office/powerpoint/2010/main" val="223449816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22E0129-3158-40EB-BA55-F45C5EEA928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968943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22E0129-3158-40EB-BA55-F45C5EEA928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6E350C12-5AD3-4D56-A45C-BA1377C65D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1" y="0"/>
            <a:ext cx="4572000" cy="5143500"/>
          </a:xfrm>
        </p:spPr>
        <p:txBody>
          <a:bodyPr anchor="ctr" anchorCtr="0"/>
          <a:lstStyle>
            <a:lvl1pPr marL="0" indent="0" algn="ctr" rtl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a large image here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 vert="horz"/>
          <a:lstStyle>
            <a:lvl1pPr rtl="0"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 rtl="0">
              <a:lnSpc>
                <a:spcPct val="100000"/>
              </a:lnSpc>
              <a:spcBef>
                <a:spcPts val="200"/>
              </a:spcBef>
              <a:defRPr sz="1800"/>
            </a:lvl1pPr>
            <a:lvl2pPr rtl="0">
              <a:lnSpc>
                <a:spcPct val="100000"/>
              </a:lnSpc>
              <a:spcBef>
                <a:spcPts val="200"/>
              </a:spcBef>
              <a:defRPr sz="1600"/>
            </a:lvl2pPr>
            <a:lvl3pPr rtl="0">
              <a:lnSpc>
                <a:spcPct val="100000"/>
              </a:lnSpc>
              <a:spcBef>
                <a:spcPts val="200"/>
              </a:spcBef>
              <a:defRPr sz="1600"/>
            </a:lvl3pPr>
            <a:lvl4pPr rtl="0">
              <a:lnSpc>
                <a:spcPct val="100000"/>
              </a:lnSpc>
              <a:spcBef>
                <a:spcPts val="200"/>
              </a:spcBef>
              <a:defRPr sz="1600"/>
            </a:lvl4pPr>
            <a:lvl5pPr rtl="0"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/>
            </a:lvl1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404742721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4C63C54-4FEC-4EA8-B725-7CAC2326AAF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92971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4C63C54-4FEC-4EA8-B725-7CAC2326AA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 vert="horz"/>
          <a:lstStyle>
            <a:lvl1pPr rtl="0"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 rtl="0"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800519C3-5BC0-4293-81C2-C70C3E7C04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0" y="0"/>
            <a:ext cx="4572000" cy="5143500"/>
          </a:xfrm>
        </p:spPr>
        <p:txBody>
          <a:bodyPr anchor="ctr" anchorCtr="0"/>
          <a:lstStyle>
            <a:lvl1pPr marL="0" indent="0" algn="ctr" rtl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113040568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9DA48EB-324C-4F96-9546-C6AD662A5A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823304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9DA48EB-324C-4F96-9546-C6AD662A5A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2C35A843-3907-44B8-A68F-F166E63546D8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 vert="horz"/>
          <a:lstStyle>
            <a:lvl1pPr rtl="0"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 rtl="0"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8" name="Platshållare för text 9">
            <a:extLst>
              <a:ext uri="{FF2B5EF4-FFF2-40B4-BE49-F238E27FC236}">
                <a16:creationId xmlns:a16="http://schemas.microsoft.com/office/drawing/2014/main" id="{45B122B3-1E8C-4FA5-A167-DE92370824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08039" y="2366682"/>
            <a:ext cx="2912111" cy="681318"/>
          </a:xfrm>
        </p:spPr>
        <p:txBody>
          <a:bodyPr anchor="b" anchorCtr="0"/>
          <a:lstStyle>
            <a:lvl1pPr marL="0" indent="0" rtl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tshållare för text 9">
            <a:extLst>
              <a:ext uri="{FF2B5EF4-FFF2-40B4-BE49-F238E27FC236}">
                <a16:creationId xmlns:a16="http://schemas.microsoft.com/office/drawing/2014/main" id="{191223A8-3BAD-4F45-84BD-E04E5D71EF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08040" y="3149778"/>
            <a:ext cx="2912110" cy="1690510"/>
          </a:xfrm>
        </p:spPr>
        <p:txBody>
          <a:bodyPr anchor="t"/>
          <a:lstStyle>
            <a:lvl1pPr marL="0" indent="0" rtl="0">
              <a:lnSpc>
                <a:spcPct val="100000"/>
              </a:lnSpc>
              <a:buNone/>
              <a:defRPr sz="16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bild 4">
            <a:extLst>
              <a:ext uri="{FF2B5EF4-FFF2-40B4-BE49-F238E27FC236}">
                <a16:creationId xmlns:a16="http://schemas.microsoft.com/office/drawing/2014/main" id="{5B8FFE83-26A1-4D6B-B2FD-5CF8EBCA2A4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1362496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32902F98-D141-4C6C-ACD0-FA9BA2B3691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127055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32902F98-D141-4C6C-ACD0-FA9BA2B369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2"/>
            <a:ext cx="8496300" cy="4068763"/>
          </a:xfrm>
        </p:spPr>
        <p:txBody>
          <a:bodyPr tIns="1296000">
            <a:normAutofit/>
          </a:bodyPr>
          <a:lstStyle>
            <a:lvl1pPr marL="0" indent="0" algn="ctr" rtl="0">
              <a:buNone/>
              <a:defRPr sz="1200"/>
            </a:lvl1pPr>
          </a:lstStyle>
          <a:p>
            <a:r>
              <a:rPr lang="en-US" dirty="0"/>
              <a:t>Add diagram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50F8EDE7-E249-44AF-9EAC-D9868047E9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 rtl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01674452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F0DBEEB-BC0D-4CA3-A921-92DD16E7F43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286758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F0DBEEB-BC0D-4CA3-A921-92DD16E7F4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2"/>
            <a:ext cx="8496300" cy="4068763"/>
          </a:xfrm>
        </p:spPr>
        <p:txBody>
          <a:bodyPr tIns="1296000">
            <a:normAutofit/>
          </a:bodyPr>
          <a:lstStyle>
            <a:lvl1pPr marL="0" indent="0" algn="ctr" rtl="0">
              <a:buNone/>
              <a:defRPr sz="1200"/>
            </a:lvl1pPr>
          </a:lstStyle>
          <a:p>
            <a:r>
              <a:rPr lang="en-US" dirty="0"/>
              <a:t>Add diagram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FAD2C605-C847-4BA4-A6D2-D68B5504FF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 rtl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37191509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F3F8BFEA-B60F-4027-8C1D-6958CE6DE8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42023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F3F8BFEA-B60F-4027-8C1D-6958CE6DE8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3" y="2508138"/>
            <a:ext cx="2484929" cy="626042"/>
          </a:xfrm>
        </p:spPr>
        <p:txBody>
          <a:bodyPr>
            <a:noAutofit/>
          </a:bodyPr>
          <a:lstStyle>
            <a:lvl1pPr marL="0" indent="0" rtl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8" y="2508138"/>
            <a:ext cx="2369641" cy="610229"/>
          </a:xfrm>
        </p:spPr>
        <p:txBody>
          <a:bodyPr>
            <a:noAutofit/>
          </a:bodyPr>
          <a:lstStyle>
            <a:lvl1pPr marL="0" indent="0" rtl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1" y="2508138"/>
            <a:ext cx="2190234" cy="610228"/>
          </a:xfrm>
        </p:spPr>
        <p:txBody>
          <a:bodyPr>
            <a:noAutofit/>
          </a:bodyPr>
          <a:lstStyle>
            <a:lvl1pPr marL="0" indent="0" rtl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09" y="789517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39"/>
            <a:ext cx="1551510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09" y="3134178"/>
            <a:ext cx="2244242" cy="1237797"/>
          </a:xfrm>
        </p:spPr>
        <p:txBody>
          <a:bodyPr>
            <a:noAutofit/>
          </a:bodyPr>
          <a:lstStyle>
            <a:lvl1pPr marL="0" indent="0" rtl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21984"/>
          </a:xfrm>
        </p:spPr>
        <p:txBody>
          <a:bodyPr>
            <a:noAutofit/>
          </a:bodyPr>
          <a:lstStyle>
            <a:lvl1pPr marL="0" indent="0" rtl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3" y="3134178"/>
            <a:ext cx="1971679" cy="1237797"/>
          </a:xfrm>
        </p:spPr>
        <p:txBody>
          <a:bodyPr>
            <a:noAutofit/>
          </a:bodyPr>
          <a:lstStyle>
            <a:lvl1pPr marL="0" indent="0" rtl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EC1182-E1FE-4215-84D3-21D663CAD6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3995738" cy="468313"/>
          </a:xfrm>
        </p:spPr>
        <p:txBody>
          <a:bodyPr anchor="b" anchorCtr="0"/>
          <a:lstStyle>
            <a:lvl1pPr marL="0" indent="0" rtl="0">
              <a:buNone/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849936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B4788FA-835A-450A-80E8-D7CB5FF95CF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80265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B4788FA-835A-450A-80E8-D7CB5FF95C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3" y="2508138"/>
            <a:ext cx="2530085" cy="626042"/>
          </a:xfrm>
        </p:spPr>
        <p:txBody>
          <a:bodyPr>
            <a:noAutofit/>
          </a:bodyPr>
          <a:lstStyle>
            <a:lvl1pPr marL="0" indent="0" rtl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8"/>
            <a:ext cx="2412702" cy="610229"/>
          </a:xfrm>
        </p:spPr>
        <p:txBody>
          <a:bodyPr>
            <a:noAutofit/>
          </a:bodyPr>
          <a:lstStyle>
            <a:lvl1pPr marL="0" indent="0" rtl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0" y="2508138"/>
            <a:ext cx="2230035" cy="610228"/>
          </a:xfrm>
        </p:spPr>
        <p:txBody>
          <a:bodyPr>
            <a:noAutofit/>
          </a:bodyPr>
          <a:lstStyle>
            <a:lvl1pPr marL="0" indent="0" rtl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09" y="78951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39"/>
            <a:ext cx="1551510" cy="1424965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09" y="3134178"/>
            <a:ext cx="2244242" cy="1237795"/>
          </a:xfrm>
        </p:spPr>
        <p:txBody>
          <a:bodyPr>
            <a:noAutofit/>
          </a:bodyPr>
          <a:lstStyle>
            <a:lvl1pPr marL="0" indent="0" rtl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32503"/>
          </a:xfrm>
        </p:spPr>
        <p:txBody>
          <a:bodyPr>
            <a:noAutofit/>
          </a:bodyPr>
          <a:lstStyle>
            <a:lvl1pPr marL="0" indent="0" rtl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3" y="3134178"/>
            <a:ext cx="1971679" cy="1232504"/>
          </a:xfrm>
        </p:spPr>
        <p:txBody>
          <a:bodyPr>
            <a:noAutofit/>
          </a:bodyPr>
          <a:lstStyle>
            <a:lvl1pPr marL="0" indent="0" rtl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64255E6F-9077-4194-A980-6B2049B2173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 rtl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5661452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048B6226-01F4-4BEC-852C-D009EF02C1D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755835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048B6226-01F4-4BEC-852C-D009EF02C1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1872000"/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 vert="horz"/>
          <a:lstStyle>
            <a:lvl1pPr rtl="0">
              <a:lnSpc>
                <a:spcPts val="27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 for your time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 rtl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Address</a:t>
            </a:r>
            <a:br>
              <a:rPr lang="en-US"/>
            </a:br>
            <a:r>
              <a:rPr lang="en-US"/>
              <a:t>City, Country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744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0C183D23-D927-4437-9549-BCD11CAFC6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27492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0C183D23-D927-4437-9549-BCD11CAFC6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 vert="horz"/>
          <a:lstStyle>
            <a:lvl1pPr rtl="0">
              <a:lnSpc>
                <a:spcPts val="2700"/>
              </a:lnSpc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 for your time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 rtl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 err="1"/>
              <a:t>Adress</a:t>
            </a:r>
            <a:br>
              <a:rPr lang="en-US"/>
            </a:br>
            <a:r>
              <a:rPr lang="en-US"/>
              <a:t>City, Country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141" y="4593005"/>
            <a:ext cx="1599901" cy="243640"/>
          </a:xfrm>
          <a:prstGeom prst="rect">
            <a:avLst/>
          </a:prstGeom>
        </p:spPr>
      </p:pic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A7C5AEF-873C-404D-B2BB-AE59B30AE2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7025" y="1131888"/>
            <a:ext cx="3992563" cy="3240087"/>
          </a:xfrm>
        </p:spPr>
        <p:txBody>
          <a:bodyPr anchor="ctr" anchorCtr="0">
            <a:normAutofit/>
          </a:bodyPr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an image</a:t>
            </a:r>
          </a:p>
        </p:txBody>
      </p:sp>
    </p:spTree>
    <p:extLst>
      <p:ext uri="{BB962C8B-B14F-4D97-AF65-F5344CB8AC3E}">
        <p14:creationId xmlns:p14="http://schemas.microsoft.com/office/powerpoint/2010/main" val="28837613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C8AB3322-2A92-406B-A47B-135B3110D4C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207351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C8AB3322-2A92-406B-A47B-135B3110D4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rtl="0">
              <a:lnSpc>
                <a:spcPct val="100000"/>
              </a:lnSpc>
              <a:defRPr sz="1600"/>
            </a:lvl1pPr>
            <a:lvl2pPr rtl="0">
              <a:lnSpc>
                <a:spcPct val="100000"/>
              </a:lnSpc>
              <a:defRPr sz="1400"/>
            </a:lvl2pPr>
            <a:lvl3pPr rtl="0">
              <a:lnSpc>
                <a:spcPct val="100000"/>
              </a:lnSpc>
              <a:defRPr sz="1400"/>
            </a:lvl3pPr>
            <a:lvl4pPr rtl="0">
              <a:lnSpc>
                <a:spcPct val="100000"/>
              </a:lnSpc>
              <a:defRPr sz="1400"/>
            </a:lvl4pPr>
            <a:lvl5pPr rtl="0"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64955986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ADD5BC4-71C4-4AB8-8A6B-8F1B78DFF69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468926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6ADD5BC4-71C4-4AB8-8A6B-8F1B78DFF6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6" y="320302"/>
            <a:ext cx="3565808" cy="804489"/>
          </a:xfrm>
        </p:spPr>
        <p:txBody>
          <a:bodyPr vert="horz"/>
          <a:lstStyle>
            <a:lvl1pPr rtl="0"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4"/>
            <a:ext cx="3532188" cy="549362"/>
          </a:xfrm>
        </p:spPr>
        <p:txBody>
          <a:bodyPr/>
          <a:lstStyle>
            <a:lvl1pPr marL="0" indent="0" rtl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41035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6C69CEBA-D1DF-4E5A-A6C6-3B4ECFB3A97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817471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6C69CEBA-D1DF-4E5A-A6C6-3B4ECFB3A9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 vert="horz"/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89178035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on one</a:t>
            </a:r>
            <a:br>
              <a:rPr lang="en-US"/>
            </a:br>
            <a:r>
              <a:rPr lang="en-US"/>
              <a:t>or two lines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Subheading or/and</a:t>
            </a:r>
            <a:br>
              <a:rPr lang="en-US"/>
            </a:br>
            <a:r>
              <a:rPr lang="en-US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29462870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13375"/>
            <a:ext cx="4100513" cy="1105850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sv-SE" err="1"/>
              <a:t>Contents</a:t>
            </a:r>
            <a:endParaRPr lang="sv-SE"/>
          </a:p>
        </p:txBody>
      </p:sp>
      <p:sp>
        <p:nvSpPr>
          <p:cNvPr id="6" name="Platshållare för text 10">
            <a:extLst>
              <a:ext uri="{FF2B5EF4-FFF2-40B4-BE49-F238E27FC236}">
                <a16:creationId xmlns:a16="http://schemas.microsoft.com/office/drawing/2014/main" id="{62612B00-BDF4-491F-A198-685325DD11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A988099-B88D-4DED-881C-E71B46EBF3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16462" y="303213"/>
            <a:ext cx="4103687" cy="4537075"/>
          </a:xfrm>
        </p:spPr>
        <p:txBody>
          <a:bodyPr/>
          <a:lstStyle>
            <a:lvl1pPr marL="3429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525462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701675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884237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 marL="1060450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26210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690080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5">
            <a:extLst>
              <a:ext uri="{FF2B5EF4-FFF2-40B4-BE49-F238E27FC236}">
                <a16:creationId xmlns:a16="http://schemas.microsoft.com/office/drawing/2014/main" id="{CC6C7380-4201-4B72-B276-7C7E651A03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300683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8496300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49E574-5404-4CCF-A720-6D5F068AF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462" y="1419225"/>
            <a:ext cx="4103687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894247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 userDrawn="1"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5" y="4371975"/>
            <a:ext cx="4100513" cy="46831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5" y="1419225"/>
            <a:ext cx="4100513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2" y="312738"/>
            <a:ext cx="4103687" cy="45275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526649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edium 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B2D72B1-81DE-43F4-9A49-67B997870C29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399573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399606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399573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5" name="Platshållare för diagram 4">
            <a:extLst>
              <a:ext uri="{FF2B5EF4-FFF2-40B4-BE49-F238E27FC236}">
                <a16:creationId xmlns:a16="http://schemas.microsoft.com/office/drawing/2014/main" id="{2384AA72-BAF9-4F11-A009-6ECB21F49242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716463" y="313376"/>
            <a:ext cx="4103687" cy="4058599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diagram here</a:t>
            </a:r>
          </a:p>
        </p:txBody>
      </p:sp>
    </p:spTree>
    <p:extLst>
      <p:ext uri="{BB962C8B-B14F-4D97-AF65-F5344CB8AC3E}">
        <p14:creationId xmlns:p14="http://schemas.microsoft.com/office/powerpoint/2010/main" val="152202338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6E350C12-5AD3-4D56-A45C-BA1377C65D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1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Add a large image here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735205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800519C3-5BC0-4293-81C2-C70C3E7C04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0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369686919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2C35A843-3907-44B8-A68F-F166E63546D8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text 9">
            <a:extLst>
              <a:ext uri="{FF2B5EF4-FFF2-40B4-BE49-F238E27FC236}">
                <a16:creationId xmlns:a16="http://schemas.microsoft.com/office/drawing/2014/main" id="{45B122B3-1E8C-4FA5-A167-DE92370824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08039" y="2366682"/>
            <a:ext cx="2912111" cy="681318"/>
          </a:xfrm>
        </p:spPr>
        <p:txBody>
          <a:bodyPr anchor="b" anchorCtr="0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tshållare för text 9">
            <a:extLst>
              <a:ext uri="{FF2B5EF4-FFF2-40B4-BE49-F238E27FC236}">
                <a16:creationId xmlns:a16="http://schemas.microsoft.com/office/drawing/2014/main" id="{191223A8-3BAD-4F45-84BD-E04E5D71EF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08040" y="3149778"/>
            <a:ext cx="2912110" cy="1690510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600" b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tshållare för bild 4">
            <a:extLst>
              <a:ext uri="{FF2B5EF4-FFF2-40B4-BE49-F238E27FC236}">
                <a16:creationId xmlns:a16="http://schemas.microsoft.com/office/drawing/2014/main" id="{5B8FFE83-26A1-4D6B-B2FD-5CF8EBCA2A4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227150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2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50F8EDE7-E249-44AF-9EAC-D9868047E9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089316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2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FAD2C605-C847-4BA4-A6D2-D68B5504FF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396195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3" y="2508138"/>
            <a:ext cx="2484929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8" y="2508138"/>
            <a:ext cx="2369641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1" y="2508138"/>
            <a:ext cx="2190234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09" y="789517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39"/>
            <a:ext cx="1551510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09" y="3134178"/>
            <a:ext cx="2244242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2198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3" y="3134178"/>
            <a:ext cx="1971679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EC1182-E1FE-4215-84D3-21D663CAD6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399573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499884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3" y="2508138"/>
            <a:ext cx="2530085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8"/>
            <a:ext cx="2412702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0" y="2508138"/>
            <a:ext cx="2230035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09" y="78951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39"/>
            <a:ext cx="1551510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09" y="3134178"/>
            <a:ext cx="2244242" cy="123779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3250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3" y="3134178"/>
            <a:ext cx="1971679" cy="123250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64255E6F-9077-4194-A980-6B2049B2173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247627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1872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839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 err="1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141" y="4593005"/>
            <a:ext cx="1599901" cy="243640"/>
          </a:xfrm>
          <a:prstGeom prst="rect">
            <a:avLst/>
          </a:prstGeom>
        </p:spPr>
      </p:pic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A7C5AEF-873C-404D-B2BB-AE59B30AE2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7025" y="1131888"/>
            <a:ext cx="3992563" cy="32400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dirty="0"/>
              <a:t>Optional: Add an image</a:t>
            </a:r>
          </a:p>
        </p:txBody>
      </p:sp>
    </p:spTree>
    <p:extLst>
      <p:ext uri="{BB962C8B-B14F-4D97-AF65-F5344CB8AC3E}">
        <p14:creationId xmlns:p14="http://schemas.microsoft.com/office/powerpoint/2010/main" val="29831390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Long text 5 – image">
    <p:bg>
      <p:bgPr>
        <a:solidFill>
          <a:srgbClr val="0D2B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60000" y="1548000"/>
            <a:ext cx="3535685" cy="30381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sv-SE"/>
          </a:p>
        </p:txBody>
      </p:sp>
      <p:pic>
        <p:nvPicPr>
          <p:cNvPr id="9" name="Bildobjekt 11">
            <a:extLst>
              <a:ext uri="{FF2B5EF4-FFF2-40B4-BE49-F238E27FC236}">
                <a16:creationId xmlns:a16="http://schemas.microsoft.com/office/drawing/2014/main" id="{26D45EA0-1F71-446B-AE35-A1D198FCFF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94069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3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01278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70045163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6703837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3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5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83370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3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4"/>
            <a:ext cx="3532188" cy="55608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07267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588" indent="-228588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76563765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lnSpc>
                <a:spcPts val="1800"/>
              </a:lnSpc>
              <a:defRPr sz="1600"/>
            </a:lvl2pPr>
            <a:lvl3pPr>
              <a:lnSpc>
                <a:spcPts val="1800"/>
              </a:lnSpc>
              <a:defRPr sz="1600"/>
            </a:lvl3pPr>
            <a:lvl4pPr>
              <a:lnSpc>
                <a:spcPts val="1800"/>
              </a:lnSpc>
              <a:defRPr sz="1600"/>
            </a:lvl4pPr>
            <a:lvl5pPr>
              <a:lnSpc>
                <a:spcPts val="18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94569693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95028279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67920930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9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8322931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98327230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9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38655010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18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92787305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64220829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3535685" cy="3038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30" y="2366682"/>
            <a:ext cx="1439297" cy="449646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30" y="2971114"/>
            <a:ext cx="1439297" cy="841375"/>
          </a:xfrm>
        </p:spPr>
        <p:txBody>
          <a:bodyPr anchor="t"/>
          <a:lstStyle>
            <a:lvl1pPr marL="0" indent="0">
              <a:lnSpc>
                <a:spcPts val="1100"/>
              </a:lnSpc>
              <a:buNone/>
              <a:defRPr sz="9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1" y="773979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54759929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66947010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84477852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47125799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6" y="2967032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2" y="2967032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2" y="2967032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6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2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2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6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2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3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87442832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6" y="2967032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2" y="2967032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2" y="2967032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6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2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2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6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2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3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53245639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3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49287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3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768035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5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7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855240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9BCF77-4D4A-4379-806C-4556272CB5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29473877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9BCF77-4D4A-4379-806C-4556272CB5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C00D2402-3E54-48DE-8159-9A72BE2677E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1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700" b="1" i="0" baseline="0" dirty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9"/>
            <a:ext cx="8496300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7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49E574-5404-4CCF-A720-6D5F068AF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464" y="1419225"/>
            <a:ext cx="4103687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459754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364664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879470D8-170A-4F02-90D2-2C4A07B5836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55421042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879470D8-170A-4F02-90D2-2C4A07B583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on one</a:t>
            </a:r>
            <a:br>
              <a:rPr lang="en-US"/>
            </a:br>
            <a:r>
              <a:rPr lang="en-US"/>
              <a:t>or two lines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Subheading or/and</a:t>
            </a:r>
            <a:br>
              <a:rPr lang="en-US"/>
            </a:br>
            <a:r>
              <a:rPr lang="en-US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9295073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5" y="313375"/>
            <a:ext cx="4100513" cy="1105850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sv-SE" err="1"/>
              <a:t>Contents</a:t>
            </a:r>
            <a:endParaRPr lang="sv-SE"/>
          </a:p>
        </p:txBody>
      </p:sp>
      <p:sp>
        <p:nvSpPr>
          <p:cNvPr id="6" name="Platshållare för text 10">
            <a:extLst>
              <a:ext uri="{FF2B5EF4-FFF2-40B4-BE49-F238E27FC236}">
                <a16:creationId xmlns:a16="http://schemas.microsoft.com/office/drawing/2014/main" id="{62612B00-BDF4-491F-A198-685325DD11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A988099-B88D-4DED-881C-E71B46EBF3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16463" y="303214"/>
            <a:ext cx="4103687" cy="4537075"/>
          </a:xfrm>
        </p:spPr>
        <p:txBody>
          <a:bodyPr/>
          <a:lstStyle>
            <a:lvl1pPr marL="342892" indent="-342892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525449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701657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884215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 marL="1060424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75020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4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17646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5">
            <a:extLst>
              <a:ext uri="{FF2B5EF4-FFF2-40B4-BE49-F238E27FC236}">
                <a16:creationId xmlns:a16="http://schemas.microsoft.com/office/drawing/2014/main" id="{CC6C7380-4201-4B72-B276-7C7E651A03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4"/>
            <a:ext cx="8493125" cy="828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931698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DA544E4-0778-44D7-A2CE-B6B43AA6169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09828936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7DA544E4-0778-44D7-A2CE-B6B43AA616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8496300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49E574-5404-4CCF-A720-6D5F068AF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463" y="1419225"/>
            <a:ext cx="4103687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706456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6" y="4371976"/>
            <a:ext cx="4100513" cy="46831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6" y="1419225"/>
            <a:ext cx="4100513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3" y="312738"/>
            <a:ext cx="4103687" cy="45275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341645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B2D72B1-81DE-43F4-9A49-67B997870C29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1" y="313378"/>
            <a:ext cx="399573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399606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1" y="4371976"/>
            <a:ext cx="399573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5" name="Platshållare för diagram 4">
            <a:extLst>
              <a:ext uri="{FF2B5EF4-FFF2-40B4-BE49-F238E27FC236}">
                <a16:creationId xmlns:a16="http://schemas.microsoft.com/office/drawing/2014/main" id="{2384AA72-BAF9-4F11-A009-6ECB21F49242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716464" y="313377"/>
            <a:ext cx="4103687" cy="4058599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diagram here</a:t>
            </a:r>
          </a:p>
        </p:txBody>
      </p:sp>
    </p:spTree>
    <p:extLst>
      <p:ext uri="{BB962C8B-B14F-4D97-AF65-F5344CB8AC3E}">
        <p14:creationId xmlns:p14="http://schemas.microsoft.com/office/powerpoint/2010/main" val="148089699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6E350C12-5AD3-4D56-A45C-BA1377C65D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1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Add a large image here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361614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800519C3-5BC0-4293-81C2-C70C3E7C04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0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88782188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2C35A843-3907-44B8-A68F-F166E63546D8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text 9">
            <a:extLst>
              <a:ext uri="{FF2B5EF4-FFF2-40B4-BE49-F238E27FC236}">
                <a16:creationId xmlns:a16="http://schemas.microsoft.com/office/drawing/2014/main" id="{45B122B3-1E8C-4FA5-A167-DE92370824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08040" y="2366682"/>
            <a:ext cx="2912111" cy="681318"/>
          </a:xfrm>
        </p:spPr>
        <p:txBody>
          <a:bodyPr anchor="b" anchorCtr="0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tshållare för text 9">
            <a:extLst>
              <a:ext uri="{FF2B5EF4-FFF2-40B4-BE49-F238E27FC236}">
                <a16:creationId xmlns:a16="http://schemas.microsoft.com/office/drawing/2014/main" id="{191223A8-3BAD-4F45-84BD-E04E5D71EF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08041" y="3149778"/>
            <a:ext cx="2912110" cy="1690510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6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bild 4">
            <a:extLst>
              <a:ext uri="{FF2B5EF4-FFF2-40B4-BE49-F238E27FC236}">
                <a16:creationId xmlns:a16="http://schemas.microsoft.com/office/drawing/2014/main" id="{5B8FFE83-26A1-4D6B-B2FD-5CF8EBCA2A4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908041" y="773978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896534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3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50F8EDE7-E249-44AF-9EAC-D9868047E9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55540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3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FAD2C605-C847-4BA4-A6D2-D68B5504FF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519734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4" y="2508139"/>
            <a:ext cx="2484929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9"/>
            <a:ext cx="2369641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1" y="2508138"/>
            <a:ext cx="2190234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10" y="789518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1" y="784226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40"/>
            <a:ext cx="1551510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10" y="3134179"/>
            <a:ext cx="2244242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2198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4" y="3134179"/>
            <a:ext cx="1971679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EC1182-E1FE-4215-84D3-21D663CAD6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1" y="4371976"/>
            <a:ext cx="399573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7882887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4" y="2508139"/>
            <a:ext cx="2530085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9"/>
            <a:ext cx="2412702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0" y="2508138"/>
            <a:ext cx="2230035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10" y="789518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1" y="784226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40"/>
            <a:ext cx="1551510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10" y="3134179"/>
            <a:ext cx="2244242" cy="123779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9"/>
            <a:ext cx="2136130" cy="123250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4" y="3134179"/>
            <a:ext cx="1971679" cy="123250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64255E6F-9077-4194-A980-6B2049B2173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982036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1872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8170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 err="1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142" y="4593006"/>
            <a:ext cx="1599901" cy="243640"/>
          </a:xfrm>
          <a:prstGeom prst="rect">
            <a:avLst/>
          </a:prstGeom>
        </p:spPr>
      </p:pic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A7C5AEF-873C-404D-B2BB-AE59B30AE2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7026" y="1131889"/>
            <a:ext cx="3992563" cy="32400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dirty="0"/>
              <a:t>Optional: Add an image</a:t>
            </a:r>
          </a:p>
        </p:txBody>
      </p:sp>
    </p:spTree>
    <p:extLst>
      <p:ext uri="{BB962C8B-B14F-4D97-AF65-F5344CB8AC3E}">
        <p14:creationId xmlns:p14="http://schemas.microsoft.com/office/powerpoint/2010/main" val="40263315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52011299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9"/>
            <a:ext cx="8346826" cy="824861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46918300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50050727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4" name="Objek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ktangel 4" hidden="1">
            <a:extLst>
              <a:ext uri="{FF2B5EF4-FFF2-40B4-BE49-F238E27FC236}">
                <a16:creationId xmlns:a16="http://schemas.microsoft.com/office/drawing/2014/main" id="{C9CB8166-CBA2-4B79-93A7-BAA049D19CF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1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rtl="0"/>
            <a:endParaRPr lang="en-US" sz="2700" b="1" i="0" baseline="0" dirty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3739886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– image">
    <p:bg>
      <p:bgPr>
        <a:solidFill>
          <a:srgbClr val="D2DB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11">
            <a:extLst>
              <a:ext uri="{FF2B5EF4-FFF2-40B4-BE49-F238E27FC236}">
                <a16:creationId xmlns:a16="http://schemas.microsoft.com/office/drawing/2014/main" id="{F905C10A-8AD5-4FA9-AF80-194373F1C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226" y="4592639"/>
            <a:ext cx="16113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objekt 11">
            <a:extLst>
              <a:ext uri="{FF2B5EF4-FFF2-40B4-BE49-F238E27FC236}">
                <a16:creationId xmlns:a16="http://schemas.microsoft.com/office/drawing/2014/main" id="{D15B8EE5-3834-4C3C-A65F-D2E791814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226" y="4592639"/>
            <a:ext cx="16113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E6D0BAFD-1889-447E-9770-89A4B7544D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999" y="540001"/>
            <a:ext cx="3765951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rgbClr val="0D2B88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sv-SE"/>
          </a:p>
        </p:txBody>
      </p:sp>
      <p:sp>
        <p:nvSpPr>
          <p:cNvPr id="6" name="Platshållare för text 9">
            <a:extLst>
              <a:ext uri="{FF2B5EF4-FFF2-40B4-BE49-F238E27FC236}">
                <a16:creationId xmlns:a16="http://schemas.microsoft.com/office/drawing/2014/main" id="{4A78C9F7-F0B6-4B35-9C04-FB96BD87F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1548000"/>
            <a:ext cx="8252372" cy="28397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0D2B88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94507614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879470D8-170A-4F02-90D2-2C4A07B5836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9383227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879470D8-170A-4F02-90D2-2C4A07B583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 rtl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 vert="horz"/>
          <a:lstStyle>
            <a:lvl1pPr rtl="0"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on one</a:t>
            </a:r>
            <a:br>
              <a:rPr lang="en-US"/>
            </a:br>
            <a:r>
              <a:rPr lang="en-US"/>
              <a:t>or two lines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 rtl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Subheading or/and</a:t>
            </a:r>
            <a:br>
              <a:rPr lang="en-US"/>
            </a:br>
            <a:r>
              <a:rPr lang="en-US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26888254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1AAA0BE-5467-4E4E-8EF2-A4DB82D8863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632022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1AAA0BE-5467-4E4E-8EF2-A4DB82D886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5" y="313375"/>
            <a:ext cx="4100513" cy="1105850"/>
          </a:xfrm>
        </p:spPr>
        <p:txBody>
          <a:bodyPr vert="horz"/>
          <a:lstStyle>
            <a:lvl1pPr rtl="0"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Contents</a:t>
            </a:r>
          </a:p>
        </p:txBody>
      </p:sp>
      <p:sp>
        <p:nvSpPr>
          <p:cNvPr id="6" name="Platshållare för text 10">
            <a:extLst>
              <a:ext uri="{FF2B5EF4-FFF2-40B4-BE49-F238E27FC236}">
                <a16:creationId xmlns:a16="http://schemas.microsoft.com/office/drawing/2014/main" id="{62612B00-BDF4-491F-A198-685325DD11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A988099-B88D-4DED-881C-E71B46EBF3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16463" y="303214"/>
            <a:ext cx="4103687" cy="4537075"/>
          </a:xfrm>
        </p:spPr>
        <p:txBody>
          <a:bodyPr/>
          <a:lstStyle>
            <a:lvl1pPr marL="342892" indent="-342892" rtl="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525449" indent="-342892" rtl="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701657" indent="-342892" rtl="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884215" indent="-342892" rtl="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 marL="1060424" indent="-342892" rtl="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2196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5B902F5-01C3-4610-B251-E10CCA69D6E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77256990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5B902F5-01C3-4610-B251-E10CCA69D6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4"/>
            <a:ext cx="8493125" cy="828675"/>
          </a:xfrm>
        </p:spPr>
        <p:txBody>
          <a:bodyPr vert="horz"/>
          <a:lstStyle>
            <a:lvl1pPr rtl="0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Section title on one or two lines</a:t>
            </a:r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/>
            </a:lvl1pPr>
          </a:lstStyle>
          <a:p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1054765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4C9D411A-6050-4BA3-B2FE-960F2EA9E82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04948090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4C9D411A-6050-4BA3-B2FE-960F2EA9E8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tshållare för bild 5">
            <a:extLst>
              <a:ext uri="{FF2B5EF4-FFF2-40B4-BE49-F238E27FC236}">
                <a16:creationId xmlns:a16="http://schemas.microsoft.com/office/drawing/2014/main" id="{CC6C7380-4201-4B72-B276-7C7E651A03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 rtl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4"/>
            <a:ext cx="8493125" cy="828675"/>
          </a:xfrm>
        </p:spPr>
        <p:txBody>
          <a:bodyPr vert="horz"/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 on one or two lines</a:t>
            </a:r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76868220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DA544E4-0778-44D7-A2CE-B6B43AA6169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87376008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7DA544E4-0778-44D7-A2CE-B6B43AA616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8496300" cy="824861"/>
          </a:xfrm>
        </p:spPr>
        <p:txBody>
          <a:bodyPr vert="horz"/>
          <a:lstStyle>
            <a:lvl1pPr rtl="0"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 rtl="0">
              <a:lnSpc>
                <a:spcPct val="100000"/>
              </a:lnSpc>
              <a:spcBef>
                <a:spcPts val="200"/>
              </a:spcBef>
              <a:defRPr sz="1800"/>
            </a:lvl1pPr>
            <a:lvl2pPr rtl="0">
              <a:lnSpc>
                <a:spcPct val="100000"/>
              </a:lnSpc>
              <a:spcBef>
                <a:spcPts val="200"/>
              </a:spcBef>
              <a:defRPr sz="1600"/>
            </a:lvl2pPr>
            <a:lvl3pPr rtl="0">
              <a:lnSpc>
                <a:spcPct val="100000"/>
              </a:lnSpc>
              <a:spcBef>
                <a:spcPts val="200"/>
              </a:spcBef>
              <a:defRPr sz="1600"/>
            </a:lvl3pPr>
            <a:lvl4pPr rtl="0">
              <a:lnSpc>
                <a:spcPct val="100000"/>
              </a:lnSpc>
              <a:spcBef>
                <a:spcPts val="200"/>
              </a:spcBef>
              <a:defRPr sz="1600"/>
            </a:lvl4pPr>
            <a:lvl5pPr rtl="0"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/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49E574-5404-4CCF-A720-6D5F068AF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463" y="1419225"/>
            <a:ext cx="4103687" cy="2952750"/>
          </a:xfrm>
        </p:spPr>
        <p:txBody>
          <a:bodyPr>
            <a:noAutofit/>
          </a:bodyPr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329747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80A0A1B1-C628-40CF-93A9-A18F695F429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6653690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80A0A1B1-C628-40CF-93A9-A18F695F42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rtl="0"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6" y="4371976"/>
            <a:ext cx="4100513" cy="468313"/>
          </a:xfrm>
        </p:spPr>
        <p:txBody>
          <a:bodyPr anchor="b" anchorCtr="0">
            <a:normAutofit/>
          </a:bodyPr>
          <a:lstStyle>
            <a:lvl1pPr marL="0" indent="0" rtl="0">
              <a:buNone/>
              <a:defRPr sz="1000"/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6" y="1419225"/>
            <a:ext cx="4100513" cy="2952750"/>
          </a:xfrm>
        </p:spPr>
        <p:txBody>
          <a:bodyPr>
            <a:noAutofit/>
          </a:bodyPr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3" y="312738"/>
            <a:ext cx="4103687" cy="452755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5621929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01EB1C3-7D2F-4AE6-BAF3-E19126ED2EA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79498702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01EB1C3-7D2F-4AE6-BAF3-E19126ED2E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FB2D72B1-81DE-43F4-9A49-67B997870C29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1" y="313378"/>
            <a:ext cx="3995738" cy="824861"/>
          </a:xfrm>
        </p:spPr>
        <p:txBody>
          <a:bodyPr vert="horz"/>
          <a:lstStyle>
            <a:lvl1pPr rtl="0"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3996060" cy="2952750"/>
          </a:xfrm>
        </p:spPr>
        <p:txBody>
          <a:bodyPr>
            <a:noAutofit/>
          </a:bodyPr>
          <a:lstStyle>
            <a:lvl1pPr rtl="0"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1" y="4371976"/>
            <a:ext cx="399573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5" name="Platshållare för diagram 4">
            <a:extLst>
              <a:ext uri="{FF2B5EF4-FFF2-40B4-BE49-F238E27FC236}">
                <a16:creationId xmlns:a16="http://schemas.microsoft.com/office/drawing/2014/main" id="{2384AA72-BAF9-4F11-A009-6ECB21F49242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716464" y="313377"/>
            <a:ext cx="4103687" cy="4058599"/>
          </a:xfrm>
        </p:spPr>
        <p:txBody>
          <a:bodyPr anchor="ctr" anchorCtr="0"/>
          <a:lstStyle>
            <a:lvl1pPr marL="0" indent="0" algn="ctr" rtl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Insert diagram here</a:t>
            </a:r>
          </a:p>
        </p:txBody>
      </p:sp>
    </p:spTree>
    <p:extLst>
      <p:ext uri="{BB962C8B-B14F-4D97-AF65-F5344CB8AC3E}">
        <p14:creationId xmlns:p14="http://schemas.microsoft.com/office/powerpoint/2010/main" val="98041296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22E0129-3158-40EB-BA55-F45C5EEA928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10230354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22E0129-3158-40EB-BA55-F45C5EEA928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6E350C12-5AD3-4D56-A45C-BA1377C65D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1" y="0"/>
            <a:ext cx="4572000" cy="5143500"/>
          </a:xfrm>
        </p:spPr>
        <p:txBody>
          <a:bodyPr anchor="ctr" anchorCtr="0"/>
          <a:lstStyle>
            <a:lvl1pPr marL="0" indent="0" algn="ctr" rtl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a large image here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 vert="horz"/>
          <a:lstStyle>
            <a:lvl1pPr rtl="0"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 rtl="0">
              <a:lnSpc>
                <a:spcPct val="100000"/>
              </a:lnSpc>
              <a:spcBef>
                <a:spcPts val="200"/>
              </a:spcBef>
              <a:defRPr sz="1800"/>
            </a:lvl1pPr>
            <a:lvl2pPr rtl="0">
              <a:lnSpc>
                <a:spcPct val="100000"/>
              </a:lnSpc>
              <a:spcBef>
                <a:spcPts val="200"/>
              </a:spcBef>
              <a:defRPr sz="1600"/>
            </a:lvl2pPr>
            <a:lvl3pPr rtl="0">
              <a:lnSpc>
                <a:spcPct val="100000"/>
              </a:lnSpc>
              <a:spcBef>
                <a:spcPts val="200"/>
              </a:spcBef>
              <a:defRPr sz="1600"/>
            </a:lvl3pPr>
            <a:lvl4pPr rtl="0">
              <a:lnSpc>
                <a:spcPct val="100000"/>
              </a:lnSpc>
              <a:spcBef>
                <a:spcPts val="200"/>
              </a:spcBef>
              <a:defRPr sz="1600"/>
            </a:lvl4pPr>
            <a:lvl5pPr rtl="0"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/>
            </a:lvl1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399713402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4C63C54-4FEC-4EA8-B725-7CAC2326AAF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9648164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4C63C54-4FEC-4EA8-B725-7CAC2326AA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 vert="horz"/>
          <a:lstStyle>
            <a:lvl1pPr rtl="0"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 rtl="0"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800519C3-5BC0-4293-81C2-C70C3E7C04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0" y="0"/>
            <a:ext cx="4572000" cy="5143500"/>
          </a:xfrm>
        </p:spPr>
        <p:txBody>
          <a:bodyPr anchor="ctr" anchorCtr="0"/>
          <a:lstStyle>
            <a:lvl1pPr marL="0" indent="0" algn="ctr" rtl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421980729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9DA48EB-324C-4F96-9546-C6AD662A5A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20652278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9DA48EB-324C-4F96-9546-C6AD662A5A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2C35A843-3907-44B8-A68F-F166E63546D8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 vert="horz"/>
          <a:lstStyle>
            <a:lvl1pPr rtl="0"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 rtl="0"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8" name="Platshållare för text 9">
            <a:extLst>
              <a:ext uri="{FF2B5EF4-FFF2-40B4-BE49-F238E27FC236}">
                <a16:creationId xmlns:a16="http://schemas.microsoft.com/office/drawing/2014/main" id="{45B122B3-1E8C-4FA5-A167-DE92370824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08040" y="2366682"/>
            <a:ext cx="2912111" cy="681318"/>
          </a:xfrm>
        </p:spPr>
        <p:txBody>
          <a:bodyPr anchor="b" anchorCtr="0"/>
          <a:lstStyle>
            <a:lvl1pPr marL="0" indent="0" rtl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tshållare för text 9">
            <a:extLst>
              <a:ext uri="{FF2B5EF4-FFF2-40B4-BE49-F238E27FC236}">
                <a16:creationId xmlns:a16="http://schemas.microsoft.com/office/drawing/2014/main" id="{191223A8-3BAD-4F45-84BD-E04E5D71EF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08041" y="3149778"/>
            <a:ext cx="2912110" cy="1690510"/>
          </a:xfrm>
        </p:spPr>
        <p:txBody>
          <a:bodyPr anchor="t"/>
          <a:lstStyle>
            <a:lvl1pPr marL="0" indent="0" rtl="0">
              <a:lnSpc>
                <a:spcPct val="100000"/>
              </a:lnSpc>
              <a:buNone/>
              <a:defRPr sz="16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bild 4">
            <a:extLst>
              <a:ext uri="{FF2B5EF4-FFF2-40B4-BE49-F238E27FC236}">
                <a16:creationId xmlns:a16="http://schemas.microsoft.com/office/drawing/2014/main" id="{5B8FFE83-26A1-4D6B-B2FD-5CF8EBCA2A4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908041" y="773978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313249553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32902F98-D141-4C6C-ACD0-FA9BA2B3691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77442616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32902F98-D141-4C6C-ACD0-FA9BA2B369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3"/>
            <a:ext cx="8496300" cy="4068763"/>
          </a:xfrm>
        </p:spPr>
        <p:txBody>
          <a:bodyPr tIns="1296000">
            <a:normAutofit/>
          </a:bodyPr>
          <a:lstStyle>
            <a:lvl1pPr marL="0" indent="0" algn="ctr" rtl="0">
              <a:buNone/>
              <a:defRPr sz="1200"/>
            </a:lvl1pPr>
          </a:lstStyle>
          <a:p>
            <a:r>
              <a:rPr lang="en-US" dirty="0"/>
              <a:t>Add diagram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50F8EDE7-E249-44AF-9EAC-D9868047E9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 rtl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396913237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F0DBEEB-BC0D-4CA3-A921-92DD16E7F43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7928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F0DBEEB-BC0D-4CA3-A921-92DD16E7F4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3"/>
            <a:ext cx="8496300" cy="4068763"/>
          </a:xfrm>
        </p:spPr>
        <p:txBody>
          <a:bodyPr tIns="1296000">
            <a:normAutofit/>
          </a:bodyPr>
          <a:lstStyle>
            <a:lvl1pPr marL="0" indent="0" algn="ctr" rtl="0">
              <a:buNone/>
              <a:defRPr sz="1200"/>
            </a:lvl1pPr>
          </a:lstStyle>
          <a:p>
            <a:r>
              <a:rPr lang="en-US" dirty="0"/>
              <a:t>Add diagram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FAD2C605-C847-4BA4-A6D2-D68B5504FF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 rtl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3362198566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F3F8BFEA-B60F-4027-8C1D-6958CE6DE8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9238848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F3F8BFEA-B60F-4027-8C1D-6958CE6DE8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4" y="2508139"/>
            <a:ext cx="2484929" cy="626042"/>
          </a:xfrm>
        </p:spPr>
        <p:txBody>
          <a:bodyPr>
            <a:noAutofit/>
          </a:bodyPr>
          <a:lstStyle>
            <a:lvl1pPr marL="0" indent="0" rtl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9"/>
            <a:ext cx="2369641" cy="610229"/>
          </a:xfrm>
        </p:spPr>
        <p:txBody>
          <a:bodyPr>
            <a:noAutofit/>
          </a:bodyPr>
          <a:lstStyle>
            <a:lvl1pPr marL="0" indent="0" rtl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1" y="2508138"/>
            <a:ext cx="2190234" cy="610228"/>
          </a:xfrm>
        </p:spPr>
        <p:txBody>
          <a:bodyPr>
            <a:noAutofit/>
          </a:bodyPr>
          <a:lstStyle>
            <a:lvl1pPr marL="0" indent="0" rtl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10" y="789518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1" y="784226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40"/>
            <a:ext cx="1551510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10" y="3134179"/>
            <a:ext cx="2244242" cy="1237797"/>
          </a:xfrm>
        </p:spPr>
        <p:txBody>
          <a:bodyPr>
            <a:noAutofit/>
          </a:bodyPr>
          <a:lstStyle>
            <a:lvl1pPr marL="0" indent="0" rtl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21984"/>
          </a:xfrm>
        </p:spPr>
        <p:txBody>
          <a:bodyPr>
            <a:noAutofit/>
          </a:bodyPr>
          <a:lstStyle>
            <a:lvl1pPr marL="0" indent="0" rtl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4" y="3134179"/>
            <a:ext cx="1971679" cy="1237797"/>
          </a:xfrm>
        </p:spPr>
        <p:txBody>
          <a:bodyPr>
            <a:noAutofit/>
          </a:bodyPr>
          <a:lstStyle>
            <a:lvl1pPr marL="0" indent="0" rtl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EC1182-E1FE-4215-84D3-21D663CAD6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1" y="4371976"/>
            <a:ext cx="3995738" cy="468313"/>
          </a:xfrm>
        </p:spPr>
        <p:txBody>
          <a:bodyPr anchor="b" anchorCtr="0"/>
          <a:lstStyle>
            <a:lvl1pPr marL="0" indent="0" rtl="0">
              <a:buNone/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174913464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B4788FA-835A-450A-80E8-D7CB5FF95CF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8505132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B4788FA-835A-450A-80E8-D7CB5FF95C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4" y="2508139"/>
            <a:ext cx="2530085" cy="626042"/>
          </a:xfrm>
        </p:spPr>
        <p:txBody>
          <a:bodyPr>
            <a:noAutofit/>
          </a:bodyPr>
          <a:lstStyle>
            <a:lvl1pPr marL="0" indent="0" rtl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9"/>
            <a:ext cx="2412702" cy="610229"/>
          </a:xfrm>
        </p:spPr>
        <p:txBody>
          <a:bodyPr>
            <a:noAutofit/>
          </a:bodyPr>
          <a:lstStyle>
            <a:lvl1pPr marL="0" indent="0" rtl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0" y="2508138"/>
            <a:ext cx="2230035" cy="610228"/>
          </a:xfrm>
        </p:spPr>
        <p:txBody>
          <a:bodyPr>
            <a:noAutofit/>
          </a:bodyPr>
          <a:lstStyle>
            <a:lvl1pPr marL="0" indent="0" rtl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10" y="789518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1" y="784226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40"/>
            <a:ext cx="1551510" cy="1424965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10" y="3134179"/>
            <a:ext cx="2244242" cy="1237795"/>
          </a:xfrm>
        </p:spPr>
        <p:txBody>
          <a:bodyPr>
            <a:noAutofit/>
          </a:bodyPr>
          <a:lstStyle>
            <a:lvl1pPr marL="0" indent="0" rtl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9"/>
            <a:ext cx="2136130" cy="1232503"/>
          </a:xfrm>
        </p:spPr>
        <p:txBody>
          <a:bodyPr>
            <a:noAutofit/>
          </a:bodyPr>
          <a:lstStyle>
            <a:lvl1pPr marL="0" indent="0" rtl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4" y="3134179"/>
            <a:ext cx="1971679" cy="1232504"/>
          </a:xfrm>
        </p:spPr>
        <p:txBody>
          <a:bodyPr>
            <a:noAutofit/>
          </a:bodyPr>
          <a:lstStyle>
            <a:lvl1pPr marL="0" indent="0" rtl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64255E6F-9077-4194-A980-6B2049B2173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 rtl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16307817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048B6226-01F4-4BEC-852C-D009EF02C1D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43114565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048B6226-01F4-4BEC-852C-D009EF02C1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1872000"/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 vert="horz"/>
          <a:lstStyle>
            <a:lvl1pPr rtl="0">
              <a:lnSpc>
                <a:spcPts val="27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 for your time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 rtl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Address</a:t>
            </a:r>
            <a:br>
              <a:rPr lang="en-US"/>
            </a:br>
            <a:r>
              <a:rPr lang="en-US"/>
              <a:t>City, Country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4704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0C183D23-D927-4437-9549-BCD11CAFC6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83662561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0C183D23-D927-4437-9549-BCD11CAFC6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 vert="horz"/>
          <a:lstStyle>
            <a:lvl1pPr rtl="0">
              <a:lnSpc>
                <a:spcPts val="2700"/>
              </a:lnSpc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 for your time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 rtl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 err="1"/>
              <a:t>Adress</a:t>
            </a:r>
            <a:br>
              <a:rPr lang="en-US"/>
            </a:br>
            <a:r>
              <a:rPr lang="en-US"/>
              <a:t>City, Country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142" y="4593006"/>
            <a:ext cx="1599901" cy="243640"/>
          </a:xfrm>
          <a:prstGeom prst="rect">
            <a:avLst/>
          </a:prstGeom>
        </p:spPr>
      </p:pic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A7C5AEF-873C-404D-B2BB-AE59B30AE2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7026" y="1131889"/>
            <a:ext cx="3992563" cy="3240087"/>
          </a:xfrm>
        </p:spPr>
        <p:txBody>
          <a:bodyPr anchor="ctr" anchorCtr="0">
            <a:normAutofit/>
          </a:bodyPr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an image</a:t>
            </a:r>
          </a:p>
        </p:txBody>
      </p:sp>
    </p:spTree>
    <p:extLst>
      <p:ext uri="{BB962C8B-B14F-4D97-AF65-F5344CB8AC3E}">
        <p14:creationId xmlns:p14="http://schemas.microsoft.com/office/powerpoint/2010/main" val="7339483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314C222-33D0-4122-B9B9-CBE2F1015AC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7820980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314C222-33D0-4122-B9B9-CBE2F1015A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7458291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22851E5-ABDE-443C-AD1E-15414A7A66E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62719292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22851E5-ABDE-443C-AD1E-15414A7A66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3"/>
            <a:ext cx="3565808" cy="804489"/>
          </a:xfrm>
        </p:spPr>
        <p:txBody>
          <a:bodyPr vert="horz"/>
          <a:lstStyle>
            <a:lvl1pPr rtl="0"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5"/>
            <a:ext cx="3532188" cy="549362"/>
          </a:xfrm>
        </p:spPr>
        <p:txBody>
          <a:bodyPr/>
          <a:lstStyle>
            <a:lvl1pPr marL="0" indent="0" rtl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104682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10AD6B7-7D5A-4D08-93E9-EB6B5804B15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5766709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10AD6B7-7D5A-4D08-93E9-EB6B5804B1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 rtl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3"/>
            <a:ext cx="3565808" cy="804489"/>
          </a:xfrm>
        </p:spPr>
        <p:txBody>
          <a:bodyPr vert="horz"/>
          <a:lstStyle>
            <a:lvl1pPr rtl="0"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4"/>
            <a:ext cx="3532188" cy="556085"/>
          </a:xfrm>
        </p:spPr>
        <p:txBody>
          <a:bodyPr/>
          <a:lstStyle>
            <a:lvl1pPr marL="0" indent="0" rtl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Bildobjekt 1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008756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D723414-85FF-4BA9-8840-C15435BAA0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81875774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6D723414-85FF-4BA9-8840-C15435BAA0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ktangel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588" indent="-228588" rtl="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052024580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11F90F6C-D655-4A98-BC19-316D6FFC20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18143897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11F90F6C-D655-4A98-BC19-316D6FFC20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 rtl="0">
              <a:lnSpc>
                <a:spcPct val="100000"/>
              </a:lnSpc>
              <a:buNone/>
              <a:defRPr sz="1600"/>
            </a:lvl1pPr>
            <a:lvl2pPr>
              <a:lnSpc>
                <a:spcPts val="1800"/>
              </a:lnSpc>
              <a:defRPr sz="1600"/>
            </a:lvl2pPr>
            <a:lvl3pPr>
              <a:lnSpc>
                <a:spcPts val="1800"/>
              </a:lnSpc>
              <a:defRPr sz="1600"/>
            </a:lvl3pPr>
            <a:lvl4pPr>
              <a:lnSpc>
                <a:spcPts val="1800"/>
              </a:lnSpc>
              <a:defRPr sz="1600"/>
            </a:lvl4pPr>
            <a:lvl5pPr>
              <a:lnSpc>
                <a:spcPts val="18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57071329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C8877985-2351-4BCE-B755-8C21B9DA32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562065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C8877985-2351-4BCE-B755-8C21B9DA32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rtl="0">
              <a:lnSpc>
                <a:spcPct val="100000"/>
              </a:lnSpc>
              <a:defRPr sz="1600"/>
            </a:lvl1pPr>
            <a:lvl2pPr rtl="0">
              <a:lnSpc>
                <a:spcPct val="100000"/>
              </a:lnSpc>
              <a:defRPr sz="1400"/>
            </a:lvl2pPr>
            <a:lvl3pPr rtl="0">
              <a:lnSpc>
                <a:spcPct val="100000"/>
              </a:lnSpc>
              <a:defRPr sz="1400"/>
            </a:lvl3pPr>
            <a:lvl4pPr rtl="0">
              <a:lnSpc>
                <a:spcPct val="100000"/>
              </a:lnSpc>
              <a:defRPr sz="1400"/>
            </a:lvl4pPr>
            <a:lvl5pPr rtl="0"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843512516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8E69E1BB-A81A-46F3-9D45-1E0E8E85955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48744100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8E69E1BB-A81A-46F3-9D45-1E0E8E8595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 rtl="0">
              <a:lnSpc>
                <a:spcPts val="1800"/>
              </a:lnSpc>
              <a:defRPr sz="1600"/>
            </a:lvl1pPr>
            <a:lvl2pPr rtl="0">
              <a:lnSpc>
                <a:spcPts val="1800"/>
              </a:lnSpc>
              <a:defRPr sz="1400"/>
            </a:lvl2pPr>
            <a:lvl3pPr rtl="0">
              <a:lnSpc>
                <a:spcPts val="1800"/>
              </a:lnSpc>
              <a:defRPr sz="1400"/>
            </a:lvl3pPr>
            <a:lvl4pPr rtl="0">
              <a:lnSpc>
                <a:spcPts val="1800"/>
              </a:lnSpc>
              <a:defRPr sz="1400"/>
            </a:lvl4pPr>
            <a:lvl5pPr rtl="0"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3535685" cy="3038163"/>
          </a:xfrm>
        </p:spPr>
        <p:txBody>
          <a:bodyPr/>
          <a:lstStyle>
            <a:lvl1pPr rtl="0">
              <a:lnSpc>
                <a:spcPts val="1800"/>
              </a:lnSpc>
              <a:defRPr sz="1600"/>
            </a:lvl1pPr>
            <a:lvl2pPr rtl="0">
              <a:lnSpc>
                <a:spcPts val="1800"/>
              </a:lnSpc>
              <a:defRPr sz="1400"/>
            </a:lvl2pPr>
            <a:lvl3pPr rtl="0">
              <a:lnSpc>
                <a:spcPts val="1800"/>
              </a:lnSpc>
              <a:defRPr sz="1400"/>
            </a:lvl3pPr>
            <a:lvl4pPr rtl="0">
              <a:lnSpc>
                <a:spcPts val="1800"/>
              </a:lnSpc>
              <a:defRPr sz="1400"/>
            </a:lvl4pPr>
            <a:lvl5pPr rtl="0"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780619113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F5E5589D-0CEE-49F7-A87C-8D237BFCEA1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37991448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F5E5589D-0CEE-49F7-A87C-8D237BFCEA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9"/>
            <a:ext cx="8346826" cy="824861"/>
          </a:xfrm>
        </p:spPr>
        <p:txBody>
          <a:bodyPr vert="horz"/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8322931" cy="3038163"/>
          </a:xfrm>
        </p:spPr>
        <p:txBody>
          <a:bodyPr/>
          <a:lstStyle>
            <a:lvl1pPr rtl="0">
              <a:lnSpc>
                <a:spcPts val="1800"/>
              </a:lnSpc>
              <a:defRPr sz="1600"/>
            </a:lvl1pPr>
            <a:lvl2pPr rtl="0">
              <a:lnSpc>
                <a:spcPts val="1800"/>
              </a:lnSpc>
              <a:defRPr sz="1400"/>
            </a:lvl2pPr>
            <a:lvl3pPr rtl="0">
              <a:lnSpc>
                <a:spcPts val="1800"/>
              </a:lnSpc>
              <a:defRPr sz="1400"/>
            </a:lvl3pPr>
            <a:lvl4pPr rtl="0">
              <a:lnSpc>
                <a:spcPts val="1800"/>
              </a:lnSpc>
              <a:defRPr sz="1400"/>
            </a:lvl4pPr>
            <a:lvl5pPr rtl="0"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rtl="0">
              <a:defRPr sz="1000">
                <a:solidFill>
                  <a:schemeClr val="tx2"/>
                </a:solidFill>
              </a:defRPr>
            </a:lvl1pPr>
          </a:lstStyle>
          <a:p>
            <a:pPr algn="l"/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81793829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4BD5F1C9-5139-4FD7-9EA5-A5F45C7CF9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51608382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4BD5F1C9-5139-4FD7-9EA5-A5F45C7CF9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9"/>
            <a:ext cx="8346826" cy="824861"/>
          </a:xfrm>
        </p:spPr>
        <p:txBody>
          <a:bodyPr vert="horz"/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191304960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3A7F84C8-E110-4666-962D-5DDF8917F0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80793749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3A7F84C8-E110-4666-962D-5DDF8917F0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 rtl="0">
              <a:lnSpc>
                <a:spcPts val="18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089626207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8B2D970D-63A3-46F6-AC45-44E7DD8E589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61855739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8B2D970D-63A3-46F6-AC45-44E7DD8E58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3535685" cy="3038163"/>
          </a:xfrm>
        </p:spPr>
        <p:txBody>
          <a:bodyPr/>
          <a:lstStyle>
            <a:lvl1pPr rtl="0">
              <a:defRPr>
                <a:solidFill>
                  <a:schemeClr val="bg1"/>
                </a:solidFill>
              </a:defRPr>
            </a:lvl1pPr>
            <a:lvl2pPr rtl="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 rtl="0"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 rtl="0"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 rtl="0"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 rtl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56921329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3AC9983-710B-4F3B-8CFE-67D9D8673AF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0849255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3AC9983-710B-4F3B-8CFE-67D9D8673A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3535685" cy="3038163"/>
          </a:xfrm>
        </p:spPr>
        <p:txBody>
          <a:bodyPr/>
          <a:lstStyle>
            <a:lvl1pPr marL="0" indent="0" rtl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30" y="2366682"/>
            <a:ext cx="1439297" cy="449646"/>
          </a:xfrm>
        </p:spPr>
        <p:txBody>
          <a:bodyPr anchor="b"/>
          <a:lstStyle>
            <a:lvl1pPr marL="0" indent="0" rtl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30" y="2971114"/>
            <a:ext cx="1439297" cy="841375"/>
          </a:xfrm>
        </p:spPr>
        <p:txBody>
          <a:bodyPr anchor="t"/>
          <a:lstStyle>
            <a:lvl1pPr marL="0" indent="0" rtl="0">
              <a:lnSpc>
                <a:spcPts val="1100"/>
              </a:lnSpc>
              <a:buNone/>
              <a:defRPr sz="9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1" y="773979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76954057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B66FAFB5-164B-49DD-99BB-D980CF7FA28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95192752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B66FAFB5-164B-49DD-99BB-D980CF7FA2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3535685" cy="3038163"/>
          </a:xfrm>
        </p:spPr>
        <p:txBody>
          <a:bodyPr/>
          <a:lstStyle>
            <a:lvl1pPr rtl="0">
              <a:defRPr>
                <a:solidFill>
                  <a:schemeClr val="bg1"/>
                </a:solidFill>
              </a:defRPr>
            </a:lvl1pPr>
            <a:lvl2pPr rtl="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 rtl="0"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 rtl="0"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 rtl="0"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 rtl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chart</a:t>
            </a:r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604175665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080F9B8C-A066-45B5-8DC9-45551E2E7F4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76738629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080F9B8C-A066-45B5-8DC9-45551E2E7F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 rtl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60945918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4455F86-D0DD-4F42-B441-3E3118129D3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65703423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4455F86-D0DD-4F42-B441-3E3118129D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 rtl="0">
              <a:buNone/>
              <a:defRPr sz="1200"/>
            </a:lvl1pPr>
          </a:lstStyle>
          <a:p>
            <a:r>
              <a:rPr lang="en-US" dirty="0"/>
              <a:t>Click icon to add chart</a:t>
            </a:r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076177807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5C2D9F10-099D-491C-BCD6-B9863C97E55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14442363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5C2D9F10-099D-491C-BCD6-B9863C97E5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6" y="2967032"/>
            <a:ext cx="1414463" cy="1392245"/>
          </a:xfrm>
        </p:spPr>
        <p:txBody>
          <a:bodyPr/>
          <a:lstStyle>
            <a:lvl1pPr marL="0" indent="0" rtl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2" y="2967032"/>
            <a:ext cx="1427485" cy="1392245"/>
          </a:xfrm>
        </p:spPr>
        <p:txBody>
          <a:bodyPr/>
          <a:lstStyle>
            <a:lvl1pPr marL="0" indent="0" rtl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2" y="2967032"/>
            <a:ext cx="1427485" cy="1392245"/>
          </a:xfrm>
        </p:spPr>
        <p:txBody>
          <a:bodyPr/>
          <a:lstStyle>
            <a:lvl1pPr marL="0" indent="0" rtl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6" y="2630271"/>
            <a:ext cx="1414463" cy="332386"/>
          </a:xfrm>
        </p:spPr>
        <p:txBody>
          <a:bodyPr/>
          <a:lstStyle>
            <a:lvl1pPr marL="0" indent="0" rtl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2" y="2630271"/>
            <a:ext cx="1414463" cy="332386"/>
          </a:xfrm>
        </p:spPr>
        <p:txBody>
          <a:bodyPr/>
          <a:lstStyle>
            <a:lvl1pPr marL="0" indent="0" rtl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2" y="2630271"/>
            <a:ext cx="1414463" cy="332386"/>
          </a:xfrm>
        </p:spPr>
        <p:txBody>
          <a:bodyPr/>
          <a:lstStyle>
            <a:lvl1pPr marL="0" indent="0" rtl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6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2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3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99803900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C3EC341-DDF4-4B53-AA2A-BB21D39F0B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08086041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C3EC341-DDF4-4B53-AA2A-BB21D39F0B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6" y="2967032"/>
            <a:ext cx="1414463" cy="1392245"/>
          </a:xfrm>
        </p:spPr>
        <p:txBody>
          <a:bodyPr/>
          <a:lstStyle>
            <a:lvl1pPr marL="0" indent="0" rtl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2" y="2967032"/>
            <a:ext cx="1427485" cy="1392245"/>
          </a:xfrm>
        </p:spPr>
        <p:txBody>
          <a:bodyPr/>
          <a:lstStyle>
            <a:lvl1pPr marL="0" indent="0" rtl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2" y="2967032"/>
            <a:ext cx="1427485" cy="1392245"/>
          </a:xfrm>
        </p:spPr>
        <p:txBody>
          <a:bodyPr/>
          <a:lstStyle>
            <a:lvl1pPr marL="0" indent="0" rtl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6" y="2630271"/>
            <a:ext cx="1414463" cy="332386"/>
          </a:xfrm>
        </p:spPr>
        <p:txBody>
          <a:bodyPr/>
          <a:lstStyle>
            <a:lvl1pPr marL="0" indent="0" rtl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2" y="2630271"/>
            <a:ext cx="1414463" cy="332386"/>
          </a:xfrm>
        </p:spPr>
        <p:txBody>
          <a:bodyPr/>
          <a:lstStyle>
            <a:lvl1pPr marL="0" indent="0" rtl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2" y="2630271"/>
            <a:ext cx="1414463" cy="332386"/>
          </a:xfrm>
        </p:spPr>
        <p:txBody>
          <a:bodyPr/>
          <a:lstStyle>
            <a:lvl1pPr marL="0" indent="0" rtl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6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2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3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13784108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B957798F-F4DF-4281-82D1-7A98E74F6A0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9945167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B957798F-F4DF-4281-82D1-7A98E74F6A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3"/>
            <a:ext cx="3565808" cy="804489"/>
          </a:xfrm>
        </p:spPr>
        <p:txBody>
          <a:bodyPr vert="horz"/>
          <a:lstStyle>
            <a:lvl1pPr rtl="0"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 rtl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 err="1"/>
              <a:t>Adress</a:t>
            </a:r>
            <a:br>
              <a:rPr lang="en-US"/>
            </a:br>
            <a:r>
              <a:rPr lang="en-US"/>
              <a:t>City, Country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5848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4DAA926-C877-476D-9B70-219C3E5DF36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0431095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4DAA926-C877-476D-9B70-219C3E5DF3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 rtl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3"/>
            <a:ext cx="3565808" cy="804489"/>
          </a:xfrm>
        </p:spPr>
        <p:txBody>
          <a:bodyPr vert="horz"/>
          <a:lstStyle>
            <a:lvl1pPr rtl="0"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 rtl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 err="1"/>
              <a:t>Adress</a:t>
            </a:r>
            <a:br>
              <a:rPr lang="en-US"/>
            </a:br>
            <a:r>
              <a:rPr lang="en-US"/>
              <a:t>City, Country</a:t>
            </a:r>
          </a:p>
        </p:txBody>
      </p:sp>
    </p:spTree>
    <p:extLst>
      <p:ext uri="{BB962C8B-B14F-4D97-AF65-F5344CB8AC3E}">
        <p14:creationId xmlns:p14="http://schemas.microsoft.com/office/powerpoint/2010/main" val="115995210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1327284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– image">
    <p:bg>
      <p:bgPr>
        <a:solidFill>
          <a:srgbClr val="D2DB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F4D95DE-ACB4-48AE-8CEB-83F760841AA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66914432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F4D95DE-ACB4-48AE-8CEB-83F760841A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Bildobjekt 11">
            <a:extLst>
              <a:ext uri="{FF2B5EF4-FFF2-40B4-BE49-F238E27FC236}">
                <a16:creationId xmlns:a16="http://schemas.microsoft.com/office/drawing/2014/main" id="{F905C10A-8AD5-4FA9-AF80-194373F1C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227" y="4592640"/>
            <a:ext cx="16113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objekt 11">
            <a:extLst>
              <a:ext uri="{FF2B5EF4-FFF2-40B4-BE49-F238E27FC236}">
                <a16:creationId xmlns:a16="http://schemas.microsoft.com/office/drawing/2014/main" id="{D15B8EE5-3834-4C3C-A65F-D2E791814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227" y="4592640"/>
            <a:ext cx="16113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E6D0BAFD-1889-447E-9770-89A4B7544D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999" y="540002"/>
            <a:ext cx="3765951" cy="804489"/>
          </a:xfrm>
        </p:spPr>
        <p:txBody>
          <a:bodyPr vert="horz"/>
          <a:lstStyle>
            <a:lvl1pPr rtl="0">
              <a:lnSpc>
                <a:spcPts val="3300"/>
              </a:lnSpc>
              <a:defRPr sz="3700">
                <a:solidFill>
                  <a:srgbClr val="0D2B88"/>
                </a:solidFill>
              </a:defRPr>
            </a:lvl1pPr>
          </a:lstStyle>
          <a:p>
            <a:r>
              <a:rPr lang="en-US"/>
              <a:t>Klikk for å redigere tittelstil</a:t>
            </a:r>
          </a:p>
        </p:txBody>
      </p:sp>
      <p:sp>
        <p:nvSpPr>
          <p:cNvPr id="6" name="Platshållare för text 9">
            <a:extLst>
              <a:ext uri="{FF2B5EF4-FFF2-40B4-BE49-F238E27FC236}">
                <a16:creationId xmlns:a16="http://schemas.microsoft.com/office/drawing/2014/main" id="{4A78C9F7-F0B6-4B35-9C04-FB96BD87F3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001" y="1548000"/>
            <a:ext cx="8252372" cy="2839702"/>
          </a:xfrm>
          <a:prstGeom prst="rect">
            <a:avLst/>
          </a:prstGeom>
        </p:spPr>
        <p:txBody>
          <a:bodyPr/>
          <a:lstStyle>
            <a:lvl1pPr marL="0" indent="0" rtl="0">
              <a:buNone/>
              <a:defRPr>
                <a:solidFill>
                  <a:srgbClr val="0D2B88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71232168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F6CAF2A-8DED-45C4-BB71-27CEBE99B87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55084685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F6CAF2A-8DED-45C4-BB71-27CEBE99B8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5"/>
            <a:ext cx="8493125" cy="828675"/>
          </a:xfrm>
        </p:spPr>
        <p:txBody>
          <a:bodyPr vert="horz"/>
          <a:lstStyle>
            <a:lvl1pPr rtl="0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Section title on one or two lines</a:t>
            </a:r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7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/>
            </a:lvl1pPr>
          </a:lstStyle>
          <a:p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698951859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on one</a:t>
            </a:r>
            <a:br>
              <a:rPr lang="en-US"/>
            </a:br>
            <a:r>
              <a:rPr lang="en-US"/>
              <a:t>or two lines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Subheading or/and</a:t>
            </a:r>
            <a:br>
              <a:rPr lang="en-US"/>
            </a:br>
            <a:r>
              <a:rPr lang="en-US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13137928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13375"/>
            <a:ext cx="4100513" cy="1105850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Contents</a:t>
            </a:r>
          </a:p>
        </p:txBody>
      </p:sp>
      <p:sp>
        <p:nvSpPr>
          <p:cNvPr id="6" name="Platshållare för text 10">
            <a:extLst>
              <a:ext uri="{FF2B5EF4-FFF2-40B4-BE49-F238E27FC236}">
                <a16:creationId xmlns:a16="http://schemas.microsoft.com/office/drawing/2014/main" id="{62612B00-BDF4-491F-A198-685325DD11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A988099-B88D-4DED-881C-E71B46EBF3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16462" y="303213"/>
            <a:ext cx="4103687" cy="4537075"/>
          </a:xfrm>
        </p:spPr>
        <p:txBody>
          <a:bodyPr/>
          <a:lstStyle>
            <a:lvl1pPr marL="3429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525462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701675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884237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 marL="1060450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6459453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Section title on one or two lines</a:t>
            </a:r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548195483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5">
            <a:extLst>
              <a:ext uri="{FF2B5EF4-FFF2-40B4-BE49-F238E27FC236}">
                <a16:creationId xmlns:a16="http://schemas.microsoft.com/office/drawing/2014/main" id="{CC6C7380-4201-4B72-B276-7C7E651A03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 on one or two lines</a:t>
            </a:r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447986257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9BCF77-4D4A-4379-806C-4556272CB5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6199324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9BCF77-4D4A-4379-806C-4556272CB5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8496300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49E574-5404-4CCF-A720-6D5F068AF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462" y="1419225"/>
            <a:ext cx="4103687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6323212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 userDrawn="1"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5" y="4371975"/>
            <a:ext cx="4100513" cy="46831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5" y="1419225"/>
            <a:ext cx="4100513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2" y="312738"/>
            <a:ext cx="4103687" cy="45275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9602714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edium 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B2D72B1-81DE-43F4-9A49-67B997870C29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399573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399606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399573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5" name="Platshållare för diagram 4">
            <a:extLst>
              <a:ext uri="{FF2B5EF4-FFF2-40B4-BE49-F238E27FC236}">
                <a16:creationId xmlns:a16="http://schemas.microsoft.com/office/drawing/2014/main" id="{2384AA72-BAF9-4F11-A009-6ECB21F49242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716463" y="313376"/>
            <a:ext cx="4103687" cy="4058599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Insert diagram here</a:t>
            </a:r>
          </a:p>
        </p:txBody>
      </p:sp>
    </p:spTree>
    <p:extLst>
      <p:ext uri="{BB962C8B-B14F-4D97-AF65-F5344CB8AC3E}">
        <p14:creationId xmlns:p14="http://schemas.microsoft.com/office/powerpoint/2010/main" val="2851018504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6E350C12-5AD3-4D56-A45C-BA1377C65D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1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a large image here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075735874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800519C3-5BC0-4293-81C2-C70C3E7C04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0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1622158380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2C35A843-3907-44B8-A68F-F166E63546D8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8" name="Platshållare för text 9">
            <a:extLst>
              <a:ext uri="{FF2B5EF4-FFF2-40B4-BE49-F238E27FC236}">
                <a16:creationId xmlns:a16="http://schemas.microsoft.com/office/drawing/2014/main" id="{45B122B3-1E8C-4FA5-A167-DE92370824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08039" y="2366682"/>
            <a:ext cx="2912111" cy="681318"/>
          </a:xfrm>
        </p:spPr>
        <p:txBody>
          <a:bodyPr anchor="b" anchorCtr="0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tshållare för text 9">
            <a:extLst>
              <a:ext uri="{FF2B5EF4-FFF2-40B4-BE49-F238E27FC236}">
                <a16:creationId xmlns:a16="http://schemas.microsoft.com/office/drawing/2014/main" id="{191223A8-3BAD-4F45-84BD-E04E5D71EF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08040" y="3149778"/>
            <a:ext cx="2912110" cy="1690510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600" b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tshållare för bild 4">
            <a:extLst>
              <a:ext uri="{FF2B5EF4-FFF2-40B4-BE49-F238E27FC236}">
                <a16:creationId xmlns:a16="http://schemas.microsoft.com/office/drawing/2014/main" id="{5B8FFE83-26A1-4D6B-B2FD-5CF8EBCA2A4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77312860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2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50F8EDE7-E249-44AF-9EAC-D9868047E9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919832262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5810351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2" imgH="341" progId="TCLayout.ActiveDocument.1">
                  <p:embed/>
                </p:oleObj>
              </mc:Choice>
              <mc:Fallback>
                <p:oleObj name="think-cell Slide" r:id="rId3" imgW="342" imgH="341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2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FAD2C605-C847-4BA4-A6D2-D68B5504FF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11278835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3" y="2508138"/>
            <a:ext cx="2484929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8" y="2508138"/>
            <a:ext cx="2369641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1" y="2508138"/>
            <a:ext cx="2190234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09" y="789517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39"/>
            <a:ext cx="1551510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09" y="3134178"/>
            <a:ext cx="2244242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2198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3" y="3134178"/>
            <a:ext cx="1971679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EC1182-E1FE-4215-84D3-21D663CAD6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399573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84839590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3" y="2508138"/>
            <a:ext cx="2530085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8"/>
            <a:ext cx="2412702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0" y="2508138"/>
            <a:ext cx="2230035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09" y="78951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39"/>
            <a:ext cx="1551510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09" y="3134178"/>
            <a:ext cx="2244242" cy="123779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3250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3" y="3134178"/>
            <a:ext cx="1971679" cy="123250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64255E6F-9077-4194-A980-6B2049B2173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449674221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1872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 for your time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Address</a:t>
            </a:r>
            <a:br>
              <a:rPr lang="en-US"/>
            </a:br>
            <a:r>
              <a:rPr lang="en-US"/>
              <a:t>City, Country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1240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 for your time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 err="1"/>
              <a:t>Adress</a:t>
            </a:r>
            <a:br>
              <a:rPr lang="en-US"/>
            </a:br>
            <a:r>
              <a:rPr lang="en-US"/>
              <a:t>City, Country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141" y="4593005"/>
            <a:ext cx="1599901" cy="243640"/>
          </a:xfrm>
          <a:prstGeom prst="rect">
            <a:avLst/>
          </a:prstGeom>
        </p:spPr>
      </p:pic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A7C5AEF-873C-404D-B2BB-AE59B30AE2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7025" y="1131888"/>
            <a:ext cx="3992563" cy="32400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an image</a:t>
            </a:r>
          </a:p>
        </p:txBody>
      </p:sp>
    </p:spTree>
    <p:extLst>
      <p:ext uri="{BB962C8B-B14F-4D97-AF65-F5344CB8AC3E}">
        <p14:creationId xmlns:p14="http://schemas.microsoft.com/office/powerpoint/2010/main" val="41806191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6" y="320302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4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097913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6" y="320302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3"/>
            <a:ext cx="3532188" cy="55608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684169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594" indent="-228594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84601304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lnSpc>
                <a:spcPts val="1800"/>
              </a:lnSpc>
              <a:defRPr sz="1600"/>
            </a:lvl2pPr>
            <a:lvl3pPr>
              <a:lnSpc>
                <a:spcPts val="1800"/>
              </a:lnSpc>
              <a:defRPr sz="1600"/>
            </a:lvl3pPr>
            <a:lvl4pPr>
              <a:lnSpc>
                <a:spcPts val="1800"/>
              </a:lnSpc>
              <a:defRPr sz="1600"/>
            </a:lvl4pPr>
            <a:lvl5pPr>
              <a:lnSpc>
                <a:spcPts val="18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09726309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018147587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9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69632295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8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9" y="1321112"/>
            <a:ext cx="8322931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353026691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8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150853700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18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270376203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9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524832175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9" y="1321112"/>
            <a:ext cx="3535685" cy="3038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29" y="2366682"/>
            <a:ext cx="1439297" cy="449646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29" y="2971113"/>
            <a:ext cx="1439297" cy="841375"/>
          </a:xfrm>
        </p:spPr>
        <p:txBody>
          <a:bodyPr anchor="t"/>
          <a:lstStyle>
            <a:lvl1pPr marL="0" indent="0">
              <a:lnSpc>
                <a:spcPts val="1100"/>
              </a:lnSpc>
              <a:buNone/>
              <a:defRPr sz="9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1" y="773978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088746408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9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700250821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129181922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41054698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6" y="2967031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1" y="2967031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1" y="2967031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6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1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1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6" y="784226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1" y="784226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2" y="784226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44952670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6" y="2967031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1" y="2967031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1" y="2967031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6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1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1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6" y="784226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1" y="784226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2" y="784226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866444163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6" y="320302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52933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6" y="320302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8304847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/>
              <a:t>Valfritt: Klicka för att lägga till en bakgrundsbild. Välj Placera längst bak </a:t>
            </a:r>
            <a:br>
              <a:rPr lang="sv-SE"/>
            </a:br>
            <a:r>
              <a:rPr lang="sv-SE"/>
              <a:t>för att visa logotypen.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Underrubrik </a:t>
            </a:r>
            <a:r>
              <a:rPr lang="sv-SE" noProof="0"/>
              <a:t>och</a:t>
            </a:r>
            <a:r>
              <a:rPr lang="sv-SE"/>
              <a:t>/eller </a:t>
            </a:r>
            <a:br>
              <a:rPr lang="sv-SE"/>
            </a:br>
            <a:r>
              <a:rPr lang="sv-SE" noProof="0"/>
              <a:t>föredragshållarens</a:t>
            </a:r>
            <a:r>
              <a:rPr lang="sv-SE"/>
              <a:t> namn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Presentationens namn på en </a:t>
            </a:r>
            <a:br>
              <a:rPr lang="sv-SE" noProof="0"/>
            </a:br>
            <a:r>
              <a:rPr lang="sv-SE" noProof="0"/>
              <a:t>eller två rader</a:t>
            </a:r>
          </a:p>
        </p:txBody>
      </p:sp>
    </p:spTree>
    <p:extLst>
      <p:ext uri="{BB962C8B-B14F-4D97-AF65-F5344CB8AC3E}">
        <p14:creationId xmlns:p14="http://schemas.microsoft.com/office/powerpoint/2010/main" val="40666280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 userDrawn="1"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sv-SE" noProof="0"/>
              <a:t>Rubrik på en eller </a:t>
            </a:r>
            <a:br>
              <a:rPr lang="sv-SE" noProof="0"/>
            </a:br>
            <a:r>
              <a:rPr lang="sv-SE" noProof="0"/>
              <a:t>två rader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6" y="4371976"/>
            <a:ext cx="4100513" cy="46831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Presentationens eller avsnittets namn</a:t>
            </a:r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6" y="1419225"/>
            <a:ext cx="4100513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 noProof="0"/>
              <a:t>Punktlista nivå 1</a:t>
            </a:r>
          </a:p>
          <a:p>
            <a:pPr lvl="1"/>
            <a:r>
              <a:rPr lang="sv-SE" noProof="0"/>
              <a:t>Punktlista nivå 2</a:t>
            </a:r>
          </a:p>
          <a:p>
            <a:pPr lvl="2"/>
            <a:r>
              <a:rPr lang="sv-SE" noProof="0"/>
              <a:t>Punktlista nivå 3</a:t>
            </a:r>
          </a:p>
          <a:p>
            <a:pPr lvl="3"/>
            <a:r>
              <a:rPr lang="sv-SE" noProof="0"/>
              <a:t>Punktlista nivå 4</a:t>
            </a:r>
          </a:p>
          <a:p>
            <a:pPr lvl="4"/>
            <a:r>
              <a:rPr lang="sv-SE" noProof="0"/>
              <a:t>Punktlista nivå 5</a:t>
            </a:r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3" y="312738"/>
            <a:ext cx="4103687" cy="45275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 noProof="0"/>
              <a:t>Punktlista nivå 1</a:t>
            </a:r>
          </a:p>
          <a:p>
            <a:pPr lvl="1"/>
            <a:r>
              <a:rPr lang="sv-SE" noProof="0"/>
              <a:t>Punktlista nivå 2</a:t>
            </a:r>
          </a:p>
          <a:p>
            <a:pPr lvl="2"/>
            <a:r>
              <a:rPr lang="sv-SE" noProof="0"/>
              <a:t>Punktlista nivå 3</a:t>
            </a:r>
          </a:p>
          <a:p>
            <a:pPr lvl="3"/>
            <a:r>
              <a:rPr lang="sv-SE" noProof="0"/>
              <a:t>Punktlista nivå 4</a:t>
            </a:r>
          </a:p>
          <a:p>
            <a:pPr lvl="4"/>
            <a:r>
              <a:rPr lang="sv-SE" noProof="0"/>
              <a:t>Punktlista nivå 5</a:t>
            </a:r>
          </a:p>
        </p:txBody>
      </p:sp>
    </p:spTree>
    <p:extLst>
      <p:ext uri="{BB962C8B-B14F-4D97-AF65-F5344CB8AC3E}">
        <p14:creationId xmlns:p14="http://schemas.microsoft.com/office/powerpoint/2010/main" val="1759772042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42A6166-295D-4289-A038-02A251A1830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52410418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7" imgH="288" progId="TCLayout.ActiveDocument.1">
                  <p:embed/>
                </p:oleObj>
              </mc:Choice>
              <mc:Fallback>
                <p:oleObj name="think-cell Slide" r:id="rId4" imgW="287" imgH="28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42A6166-295D-4289-A038-02A251A183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A01D8D78-B963-41EC-A72F-F9F47363C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1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</a:pPr>
            <a:endParaRPr lang="en-GB" sz="2700" b="1" i="0" baseline="0" dirty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4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1919303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3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243733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2"/>
            <a:ext cx="3532188" cy="55608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354519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indent="-2286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14146649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lnSpc>
                <a:spcPts val="1800"/>
              </a:lnSpc>
              <a:defRPr sz="1600"/>
            </a:lvl2pPr>
            <a:lvl3pPr>
              <a:lnSpc>
                <a:spcPts val="1800"/>
              </a:lnSpc>
              <a:defRPr sz="1600"/>
            </a:lvl3pPr>
            <a:lvl4pPr>
              <a:lnSpc>
                <a:spcPts val="1800"/>
              </a:lnSpc>
              <a:defRPr sz="1600"/>
            </a:lvl4pPr>
            <a:lvl5pPr>
              <a:lnSpc>
                <a:spcPts val="18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585515243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577749265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708829208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8322931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989763123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689448825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18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574564890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0863188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28" y="2366682"/>
            <a:ext cx="1439297" cy="449646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28" y="2971112"/>
            <a:ext cx="1439297" cy="841375"/>
          </a:xfrm>
        </p:spPr>
        <p:txBody>
          <a:bodyPr anchor="t"/>
          <a:lstStyle>
            <a:lvl1pPr marL="0" indent="0">
              <a:lnSpc>
                <a:spcPts val="1100"/>
              </a:lnSpc>
              <a:buNone/>
              <a:defRPr sz="9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854394079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429832166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636293565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12509335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362515874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50549271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22249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9713807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/>
              <a:t>Valfritt: Klicka för att lägga till en bakgrundsbild. Välj Placera längst bak </a:t>
            </a:r>
            <a:br>
              <a:rPr lang="sv-SE"/>
            </a:br>
            <a:r>
              <a:rPr lang="sv-SE"/>
              <a:t>för att visa logotypen.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Underrubrik </a:t>
            </a:r>
            <a:r>
              <a:rPr lang="sv-SE" noProof="0"/>
              <a:t>och</a:t>
            </a:r>
            <a:r>
              <a:rPr lang="sv-SE"/>
              <a:t>/eller </a:t>
            </a:r>
            <a:br>
              <a:rPr lang="sv-SE"/>
            </a:br>
            <a:r>
              <a:rPr lang="sv-SE" noProof="0"/>
              <a:t>föredragshållarens</a:t>
            </a:r>
            <a:r>
              <a:rPr lang="sv-SE"/>
              <a:t> namn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Presentationens namn på en </a:t>
            </a:r>
            <a:br>
              <a:rPr lang="sv-SE" noProof="0"/>
            </a:br>
            <a:r>
              <a:rPr lang="sv-SE" noProof="0"/>
              <a:t>eller två rader</a:t>
            </a:r>
          </a:p>
        </p:txBody>
      </p:sp>
    </p:spTree>
    <p:extLst>
      <p:ext uri="{BB962C8B-B14F-4D97-AF65-F5344CB8AC3E}">
        <p14:creationId xmlns:p14="http://schemas.microsoft.com/office/powerpoint/2010/main" val="2016856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 userDrawn="1"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sv-SE" noProof="0"/>
              <a:t>Rubrik på en eller </a:t>
            </a:r>
            <a:br>
              <a:rPr lang="sv-SE" noProof="0"/>
            </a:br>
            <a:r>
              <a:rPr lang="sv-SE" noProof="0"/>
              <a:t>två rader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5" y="4371975"/>
            <a:ext cx="4100513" cy="46831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Presentationens eller avsnittets namn</a:t>
            </a:r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5" y="1419225"/>
            <a:ext cx="4100513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 noProof="0"/>
              <a:t>Punktlista nivå 1</a:t>
            </a:r>
          </a:p>
          <a:p>
            <a:pPr lvl="1"/>
            <a:r>
              <a:rPr lang="sv-SE" noProof="0"/>
              <a:t>Punktlista nivå 2</a:t>
            </a:r>
          </a:p>
          <a:p>
            <a:pPr lvl="2"/>
            <a:r>
              <a:rPr lang="sv-SE" noProof="0"/>
              <a:t>Punktlista nivå 3</a:t>
            </a:r>
          </a:p>
          <a:p>
            <a:pPr lvl="3"/>
            <a:r>
              <a:rPr lang="sv-SE" noProof="0"/>
              <a:t>Punktlista nivå 4</a:t>
            </a:r>
          </a:p>
          <a:p>
            <a:pPr lvl="4"/>
            <a:r>
              <a:rPr lang="sv-SE" noProof="0"/>
              <a:t>Punktlista nivå 5</a:t>
            </a:r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2" y="312738"/>
            <a:ext cx="4103687" cy="45275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 noProof="0"/>
              <a:t>Punktlista nivå 1</a:t>
            </a:r>
          </a:p>
          <a:p>
            <a:pPr lvl="1"/>
            <a:r>
              <a:rPr lang="sv-SE" noProof="0"/>
              <a:t>Punktlista nivå 2</a:t>
            </a:r>
          </a:p>
          <a:p>
            <a:pPr lvl="2"/>
            <a:r>
              <a:rPr lang="sv-SE" noProof="0"/>
              <a:t>Punktlista nivå 3</a:t>
            </a:r>
          </a:p>
          <a:p>
            <a:pPr lvl="3"/>
            <a:r>
              <a:rPr lang="sv-SE" noProof="0"/>
              <a:t>Punktlista nivå 4</a:t>
            </a:r>
          </a:p>
          <a:p>
            <a:pPr lvl="4"/>
            <a:r>
              <a:rPr lang="sv-SE" noProof="0"/>
              <a:t>Punktlista nivå 5</a:t>
            </a:r>
          </a:p>
        </p:txBody>
      </p:sp>
    </p:spTree>
    <p:extLst>
      <p:ext uri="{BB962C8B-B14F-4D97-AF65-F5344CB8AC3E}">
        <p14:creationId xmlns:p14="http://schemas.microsoft.com/office/powerpoint/2010/main" val="336245083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42A6166-295D-4289-A038-02A251A1830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207299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7" imgH="288" progId="TCLayout.ActiveDocument.1">
                  <p:embed/>
                </p:oleObj>
              </mc:Choice>
              <mc:Fallback>
                <p:oleObj name="think-cell Slide" r:id="rId4" imgW="287" imgH="28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42A6166-295D-4289-A038-02A251A183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A01D8D78-B963-41EC-A72F-F9F47363C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</a:pPr>
            <a:endParaRPr lang="en-GB" sz="2700" b="1" i="0" baseline="0" dirty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1029392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3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169504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2"/>
            <a:ext cx="3532188" cy="55608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294890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indent="-2286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733702217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lnSpc>
                <a:spcPts val="1800"/>
              </a:lnSpc>
              <a:defRPr sz="1600"/>
            </a:lvl2pPr>
            <a:lvl3pPr>
              <a:lnSpc>
                <a:spcPts val="1800"/>
              </a:lnSpc>
              <a:defRPr sz="1600"/>
            </a:lvl3pPr>
            <a:lvl4pPr>
              <a:lnSpc>
                <a:spcPts val="1800"/>
              </a:lnSpc>
              <a:defRPr sz="1600"/>
            </a:lvl4pPr>
            <a:lvl5pPr>
              <a:lnSpc>
                <a:spcPts val="18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319043789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4555052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098572869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8322931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632016079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278333731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18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640270418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98174406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28" y="2366682"/>
            <a:ext cx="1439297" cy="449646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28" y="2971112"/>
            <a:ext cx="1439297" cy="841375"/>
          </a:xfrm>
        </p:spPr>
        <p:txBody>
          <a:bodyPr anchor="t"/>
          <a:lstStyle>
            <a:lvl1pPr marL="0" indent="0">
              <a:lnSpc>
                <a:spcPts val="1100"/>
              </a:lnSpc>
              <a:buNone/>
              <a:defRPr sz="9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810608327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05503568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52926620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769379386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176705174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9588618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044673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7625009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/>
              <a:t>Valfritt: Klicka för att lägga till en bakgrundsbild. Välj Placera längst bak </a:t>
            </a:r>
            <a:br>
              <a:rPr lang="sv-SE"/>
            </a:br>
            <a:r>
              <a:rPr lang="sv-SE"/>
              <a:t>för att visa logotypen.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Underrubrik </a:t>
            </a:r>
            <a:r>
              <a:rPr lang="sv-SE" noProof="0"/>
              <a:t>och</a:t>
            </a:r>
            <a:r>
              <a:rPr lang="sv-SE"/>
              <a:t>/eller </a:t>
            </a:r>
            <a:br>
              <a:rPr lang="sv-SE"/>
            </a:br>
            <a:r>
              <a:rPr lang="sv-SE" noProof="0"/>
              <a:t>föredragshållarens</a:t>
            </a:r>
            <a:r>
              <a:rPr lang="sv-SE"/>
              <a:t> namn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Presentationens namn på en </a:t>
            </a:r>
            <a:br>
              <a:rPr lang="sv-SE" noProof="0"/>
            </a:br>
            <a:r>
              <a:rPr lang="sv-SE" noProof="0"/>
              <a:t>eller två rader</a:t>
            </a:r>
          </a:p>
        </p:txBody>
      </p:sp>
    </p:spTree>
    <p:extLst>
      <p:ext uri="{BB962C8B-B14F-4D97-AF65-F5344CB8AC3E}">
        <p14:creationId xmlns:p14="http://schemas.microsoft.com/office/powerpoint/2010/main" val="11814919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 userDrawn="1"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sv-SE" noProof="0"/>
              <a:t>Rubrik på en eller </a:t>
            </a:r>
            <a:br>
              <a:rPr lang="sv-SE" noProof="0"/>
            </a:br>
            <a:r>
              <a:rPr lang="sv-SE" noProof="0"/>
              <a:t>två rader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5" y="4371975"/>
            <a:ext cx="4100513" cy="46831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Presentationens eller avsnittets namn</a:t>
            </a:r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5" y="1419225"/>
            <a:ext cx="4100513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 noProof="0"/>
              <a:t>Punktlista nivå 1</a:t>
            </a:r>
          </a:p>
          <a:p>
            <a:pPr lvl="1"/>
            <a:r>
              <a:rPr lang="sv-SE" noProof="0"/>
              <a:t>Punktlista nivå 2</a:t>
            </a:r>
          </a:p>
          <a:p>
            <a:pPr lvl="2"/>
            <a:r>
              <a:rPr lang="sv-SE" noProof="0"/>
              <a:t>Punktlista nivå 3</a:t>
            </a:r>
          </a:p>
          <a:p>
            <a:pPr lvl="3"/>
            <a:r>
              <a:rPr lang="sv-SE" noProof="0"/>
              <a:t>Punktlista nivå 4</a:t>
            </a:r>
          </a:p>
          <a:p>
            <a:pPr lvl="4"/>
            <a:r>
              <a:rPr lang="sv-SE" noProof="0"/>
              <a:t>Punktlista nivå 5</a:t>
            </a:r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2" y="312738"/>
            <a:ext cx="4103687" cy="45275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 noProof="0"/>
              <a:t>Punktlista nivå 1</a:t>
            </a:r>
          </a:p>
          <a:p>
            <a:pPr lvl="1"/>
            <a:r>
              <a:rPr lang="sv-SE" noProof="0"/>
              <a:t>Punktlista nivå 2</a:t>
            </a:r>
          </a:p>
          <a:p>
            <a:pPr lvl="2"/>
            <a:r>
              <a:rPr lang="sv-SE" noProof="0"/>
              <a:t>Punktlista nivå 3</a:t>
            </a:r>
          </a:p>
          <a:p>
            <a:pPr lvl="3"/>
            <a:r>
              <a:rPr lang="sv-SE" noProof="0"/>
              <a:t>Punktlista nivå 4</a:t>
            </a:r>
          </a:p>
          <a:p>
            <a:pPr lvl="4"/>
            <a:r>
              <a:rPr lang="sv-SE" noProof="0"/>
              <a:t>Punktlista nivå 5</a:t>
            </a:r>
          </a:p>
        </p:txBody>
      </p:sp>
    </p:spTree>
    <p:extLst>
      <p:ext uri="{BB962C8B-B14F-4D97-AF65-F5344CB8AC3E}">
        <p14:creationId xmlns:p14="http://schemas.microsoft.com/office/powerpoint/2010/main" val="935853653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42A6166-295D-4289-A038-02A251A1830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44310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7" imgH="288" progId="TCLayout.ActiveDocument.1">
                  <p:embed/>
                </p:oleObj>
              </mc:Choice>
              <mc:Fallback>
                <p:oleObj name="think-cell Slide" r:id="rId4" imgW="287" imgH="28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42A6166-295D-4289-A038-02A251A183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A01D8D78-B963-41EC-A72F-F9F47363C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</a:pPr>
            <a:endParaRPr lang="en-GB" sz="2700" b="1" i="0" baseline="0" dirty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3418296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3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269029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2"/>
            <a:ext cx="3532188" cy="55608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389141091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indent="-2286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7269075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lnSpc>
                <a:spcPts val="1800"/>
              </a:lnSpc>
              <a:defRPr sz="1600"/>
            </a:lvl2pPr>
            <a:lvl3pPr>
              <a:lnSpc>
                <a:spcPts val="1800"/>
              </a:lnSpc>
              <a:defRPr sz="1600"/>
            </a:lvl3pPr>
            <a:lvl4pPr>
              <a:lnSpc>
                <a:spcPts val="1800"/>
              </a:lnSpc>
              <a:defRPr sz="1600"/>
            </a:lvl4pPr>
            <a:lvl5pPr>
              <a:lnSpc>
                <a:spcPts val="1800"/>
              </a:lnSpc>
              <a:defRPr sz="1600"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192663136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652330824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933934624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8322931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847462969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370605430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18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92674334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840937893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28" y="2366682"/>
            <a:ext cx="1439297" cy="449646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28" y="2971112"/>
            <a:ext cx="1439297" cy="841375"/>
          </a:xfrm>
        </p:spPr>
        <p:txBody>
          <a:bodyPr anchor="t"/>
          <a:lstStyle>
            <a:lvl1pPr marL="0" indent="0">
              <a:lnSpc>
                <a:spcPts val="1100"/>
              </a:lnSpc>
              <a:buNone/>
              <a:defRPr sz="900" b="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985218224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på ikonen för att lägga till ett diagram</a:t>
            </a:r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774046519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122638531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sv-SE"/>
              <a:t>Klicka på ikonen för att lägga till ett diagram</a:t>
            </a:r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174283146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374871789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028699744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780287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2587105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on one</a:t>
            </a:r>
            <a:br>
              <a:rPr lang="en-US"/>
            </a:br>
            <a:r>
              <a:rPr lang="en-US"/>
              <a:t>or two lines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Subheading or/and</a:t>
            </a:r>
            <a:br>
              <a:rPr lang="en-US"/>
            </a:br>
            <a:r>
              <a:rPr lang="en-US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28391500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13375"/>
            <a:ext cx="4100513" cy="1105850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sv-SE" err="1"/>
              <a:t>Contents</a:t>
            </a:r>
            <a:endParaRPr lang="sv-SE"/>
          </a:p>
        </p:txBody>
      </p:sp>
      <p:sp>
        <p:nvSpPr>
          <p:cNvPr id="6" name="Platshållare för text 10">
            <a:extLst>
              <a:ext uri="{FF2B5EF4-FFF2-40B4-BE49-F238E27FC236}">
                <a16:creationId xmlns:a16="http://schemas.microsoft.com/office/drawing/2014/main" id="{62612B00-BDF4-491F-A198-685325DD11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A988099-B88D-4DED-881C-E71B46EBF3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16462" y="303213"/>
            <a:ext cx="4103687" cy="4537075"/>
          </a:xfrm>
        </p:spPr>
        <p:txBody>
          <a:bodyPr/>
          <a:lstStyle>
            <a:lvl1pPr marL="3429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525462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701675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884237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 marL="1060450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901980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4797454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5">
            <a:extLst>
              <a:ext uri="{FF2B5EF4-FFF2-40B4-BE49-F238E27FC236}">
                <a16:creationId xmlns:a16="http://schemas.microsoft.com/office/drawing/2014/main" id="{CC6C7380-4201-4B72-B276-7C7E651A03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8682845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8496300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49E574-5404-4CCF-A720-6D5F068AF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462" y="1419225"/>
            <a:ext cx="4103687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8642249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 userDrawn="1"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5" y="4371975"/>
            <a:ext cx="4100513" cy="46831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5" y="1419225"/>
            <a:ext cx="4100513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2" y="312738"/>
            <a:ext cx="4103687" cy="45275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9428654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edium 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B2D72B1-81DE-43F4-9A49-67B997870C29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399573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399606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399573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5" name="Platshållare för diagram 4">
            <a:extLst>
              <a:ext uri="{FF2B5EF4-FFF2-40B4-BE49-F238E27FC236}">
                <a16:creationId xmlns:a16="http://schemas.microsoft.com/office/drawing/2014/main" id="{2384AA72-BAF9-4F11-A009-6ECB21F49242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716463" y="313376"/>
            <a:ext cx="4103687" cy="4058599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diagram here</a:t>
            </a:r>
          </a:p>
        </p:txBody>
      </p:sp>
    </p:spTree>
    <p:extLst>
      <p:ext uri="{BB962C8B-B14F-4D97-AF65-F5344CB8AC3E}">
        <p14:creationId xmlns:p14="http://schemas.microsoft.com/office/powerpoint/2010/main" val="4191389114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6E350C12-5AD3-4D56-A45C-BA1377C65D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1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Add a large image here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1880382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800519C3-5BC0-4293-81C2-C70C3E7C04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0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689458136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2C35A843-3907-44B8-A68F-F166E63546D8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text 9">
            <a:extLst>
              <a:ext uri="{FF2B5EF4-FFF2-40B4-BE49-F238E27FC236}">
                <a16:creationId xmlns:a16="http://schemas.microsoft.com/office/drawing/2014/main" id="{45B122B3-1E8C-4FA5-A167-DE92370824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08039" y="2366682"/>
            <a:ext cx="2912111" cy="681318"/>
          </a:xfrm>
        </p:spPr>
        <p:txBody>
          <a:bodyPr anchor="b" anchorCtr="0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tshållare för text 9">
            <a:extLst>
              <a:ext uri="{FF2B5EF4-FFF2-40B4-BE49-F238E27FC236}">
                <a16:creationId xmlns:a16="http://schemas.microsoft.com/office/drawing/2014/main" id="{191223A8-3BAD-4F45-84BD-E04E5D71EF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08040" y="3149778"/>
            <a:ext cx="2912110" cy="1690510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600" b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tshållare för bild 4">
            <a:extLst>
              <a:ext uri="{FF2B5EF4-FFF2-40B4-BE49-F238E27FC236}">
                <a16:creationId xmlns:a16="http://schemas.microsoft.com/office/drawing/2014/main" id="{5B8FFE83-26A1-4D6B-B2FD-5CF8EBCA2A4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43664863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2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50F8EDE7-E249-44AF-9EAC-D9868047E9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565303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2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FAD2C605-C847-4BA4-A6D2-D68B5504FF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4100086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3" y="2508138"/>
            <a:ext cx="2484929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8" y="2508138"/>
            <a:ext cx="2369641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1" y="2508138"/>
            <a:ext cx="2190234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09" y="789517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39"/>
            <a:ext cx="1551510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09" y="3134178"/>
            <a:ext cx="2244242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2198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3" y="3134178"/>
            <a:ext cx="1971679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EC1182-E1FE-4215-84D3-21D663CAD6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399573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0354663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3" y="2508138"/>
            <a:ext cx="2530085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8"/>
            <a:ext cx="2412702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0" y="2508138"/>
            <a:ext cx="2230035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09" y="78951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39"/>
            <a:ext cx="1551510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09" y="3134178"/>
            <a:ext cx="2244242" cy="123779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3250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3" y="3134178"/>
            <a:ext cx="1971679" cy="123250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64255E6F-9077-4194-A980-6B2049B2173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1879223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1872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2090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 err="1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141" y="4593005"/>
            <a:ext cx="1599901" cy="243640"/>
          </a:xfrm>
          <a:prstGeom prst="rect">
            <a:avLst/>
          </a:prstGeom>
        </p:spPr>
      </p:pic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A7C5AEF-873C-404D-B2BB-AE59B30AE2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7025" y="1131888"/>
            <a:ext cx="3992563" cy="32400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dirty="0"/>
              <a:t>Optional: Add an image</a:t>
            </a:r>
          </a:p>
        </p:txBody>
      </p:sp>
    </p:spTree>
    <p:extLst>
      <p:ext uri="{BB962C8B-B14F-4D97-AF65-F5344CB8AC3E}">
        <p14:creationId xmlns:p14="http://schemas.microsoft.com/office/powerpoint/2010/main" val="42086833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Long text 5 – image">
    <p:bg>
      <p:bgPr>
        <a:solidFill>
          <a:srgbClr val="0D2B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60000" y="1548000"/>
            <a:ext cx="3535685" cy="30381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sv-SE"/>
          </a:p>
        </p:txBody>
      </p:sp>
      <p:pic>
        <p:nvPicPr>
          <p:cNvPr id="9" name="Bildobjekt 11">
            <a:extLst>
              <a:ext uri="{FF2B5EF4-FFF2-40B4-BE49-F238E27FC236}">
                <a16:creationId xmlns:a16="http://schemas.microsoft.com/office/drawing/2014/main" id="{26D45EA0-1F71-446B-AE35-A1D198FCFF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746248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3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82627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193977350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42960656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on one</a:t>
            </a:r>
            <a:br>
              <a:rPr lang="en-US"/>
            </a:br>
            <a:r>
              <a:rPr lang="en-US"/>
              <a:t>or two lines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Subheading or/and</a:t>
            </a:r>
            <a:br>
              <a:rPr lang="en-US"/>
            </a:br>
            <a:r>
              <a:rPr lang="en-US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17302580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13375"/>
            <a:ext cx="4100513" cy="1105850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sv-SE" err="1"/>
              <a:t>Contents</a:t>
            </a:r>
            <a:endParaRPr lang="sv-SE"/>
          </a:p>
        </p:txBody>
      </p:sp>
      <p:sp>
        <p:nvSpPr>
          <p:cNvPr id="6" name="Platshållare för text 10">
            <a:extLst>
              <a:ext uri="{FF2B5EF4-FFF2-40B4-BE49-F238E27FC236}">
                <a16:creationId xmlns:a16="http://schemas.microsoft.com/office/drawing/2014/main" id="{62612B00-BDF4-491F-A198-685325DD11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A988099-B88D-4DED-881C-E71B46EBF3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16462" y="303213"/>
            <a:ext cx="4103687" cy="4537075"/>
          </a:xfrm>
        </p:spPr>
        <p:txBody>
          <a:bodyPr/>
          <a:lstStyle>
            <a:lvl1pPr marL="3429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525462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701675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884237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 marL="1060450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966614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6765748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5">
            <a:extLst>
              <a:ext uri="{FF2B5EF4-FFF2-40B4-BE49-F238E27FC236}">
                <a16:creationId xmlns:a16="http://schemas.microsoft.com/office/drawing/2014/main" id="{CC6C7380-4201-4B72-B276-7C7E651A03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5641535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8496300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49E574-5404-4CCF-A720-6D5F068AF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462" y="1419225"/>
            <a:ext cx="4103687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85425930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 userDrawn="1"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5" y="4371975"/>
            <a:ext cx="4100513" cy="46831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5" y="1419225"/>
            <a:ext cx="4100513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2" y="312738"/>
            <a:ext cx="4103687" cy="45275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0333911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edium 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B2D72B1-81DE-43F4-9A49-67B997870C29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399573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399606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399573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5" name="Platshållare för diagram 4">
            <a:extLst>
              <a:ext uri="{FF2B5EF4-FFF2-40B4-BE49-F238E27FC236}">
                <a16:creationId xmlns:a16="http://schemas.microsoft.com/office/drawing/2014/main" id="{2384AA72-BAF9-4F11-A009-6ECB21F49242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716463" y="313376"/>
            <a:ext cx="4103687" cy="4058599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diagram here</a:t>
            </a:r>
          </a:p>
        </p:txBody>
      </p:sp>
    </p:spTree>
    <p:extLst>
      <p:ext uri="{BB962C8B-B14F-4D97-AF65-F5344CB8AC3E}">
        <p14:creationId xmlns:p14="http://schemas.microsoft.com/office/powerpoint/2010/main" val="2001026498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6E350C12-5AD3-4D56-A45C-BA1377C65D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1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Add a large image here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5506586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800519C3-5BC0-4293-81C2-C70C3E7C04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0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4090424305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2C35A843-3907-44B8-A68F-F166E63546D8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text 9">
            <a:extLst>
              <a:ext uri="{FF2B5EF4-FFF2-40B4-BE49-F238E27FC236}">
                <a16:creationId xmlns:a16="http://schemas.microsoft.com/office/drawing/2014/main" id="{45B122B3-1E8C-4FA5-A167-DE92370824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08039" y="2366682"/>
            <a:ext cx="2912111" cy="681318"/>
          </a:xfrm>
        </p:spPr>
        <p:txBody>
          <a:bodyPr anchor="b" anchorCtr="0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tshållare för text 9">
            <a:extLst>
              <a:ext uri="{FF2B5EF4-FFF2-40B4-BE49-F238E27FC236}">
                <a16:creationId xmlns:a16="http://schemas.microsoft.com/office/drawing/2014/main" id="{191223A8-3BAD-4F45-84BD-E04E5D71EF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08040" y="3149778"/>
            <a:ext cx="2912110" cy="1690510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600" b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tshållare för bild 4">
            <a:extLst>
              <a:ext uri="{FF2B5EF4-FFF2-40B4-BE49-F238E27FC236}">
                <a16:creationId xmlns:a16="http://schemas.microsoft.com/office/drawing/2014/main" id="{5B8FFE83-26A1-4D6B-B2FD-5CF8EBCA2A4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0050003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2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50F8EDE7-E249-44AF-9EAC-D9868047E9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63475367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2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FAD2C605-C847-4BA4-A6D2-D68B5504FF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7238432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3" y="2508138"/>
            <a:ext cx="2484929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8" y="2508138"/>
            <a:ext cx="2369641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1" y="2508138"/>
            <a:ext cx="2190234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09" y="789517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39"/>
            <a:ext cx="1551510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09" y="3134178"/>
            <a:ext cx="2244242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2198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3" y="3134178"/>
            <a:ext cx="1971679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EC1182-E1FE-4215-84D3-21D663CAD6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399573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6477538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3" y="2508138"/>
            <a:ext cx="2530085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8"/>
            <a:ext cx="2412702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0" y="2508138"/>
            <a:ext cx="2230035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09" y="78951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39"/>
            <a:ext cx="1551510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09" y="3134178"/>
            <a:ext cx="2244242" cy="123779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3250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3" y="3134178"/>
            <a:ext cx="1971679" cy="123250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64255E6F-9077-4194-A980-6B2049B2173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4454444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1872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3925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 err="1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141" y="4593005"/>
            <a:ext cx="1599901" cy="243640"/>
          </a:xfrm>
          <a:prstGeom prst="rect">
            <a:avLst/>
          </a:prstGeom>
        </p:spPr>
      </p:pic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A7C5AEF-873C-404D-B2BB-AE59B30AE2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7025" y="1131888"/>
            <a:ext cx="3992563" cy="32400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dirty="0"/>
              <a:t>Optional: Add an image</a:t>
            </a:r>
          </a:p>
        </p:txBody>
      </p:sp>
    </p:spTree>
    <p:extLst>
      <p:ext uri="{BB962C8B-B14F-4D97-AF65-F5344CB8AC3E}">
        <p14:creationId xmlns:p14="http://schemas.microsoft.com/office/powerpoint/2010/main" val="193960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Long text 5 – image">
    <p:bg>
      <p:bgPr>
        <a:solidFill>
          <a:srgbClr val="0D2B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60000" y="1548000"/>
            <a:ext cx="3535685" cy="30381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sv-SE"/>
          </a:p>
        </p:txBody>
      </p:sp>
      <p:pic>
        <p:nvPicPr>
          <p:cNvPr id="9" name="Bildobjekt 11">
            <a:extLst>
              <a:ext uri="{FF2B5EF4-FFF2-40B4-BE49-F238E27FC236}">
                <a16:creationId xmlns:a16="http://schemas.microsoft.com/office/drawing/2014/main" id="{26D45EA0-1F71-446B-AE35-A1D198FCFF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937300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3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557002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8322931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22532705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418229458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40290047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2"/>
            <a:ext cx="3565808" cy="804489"/>
          </a:xfrm>
        </p:spPr>
        <p:txBody>
          <a:bodyPr/>
          <a:lstStyle>
            <a:lvl1pPr>
              <a:lnSpc>
                <a:spcPts val="2475"/>
              </a:lnSpc>
              <a:defRPr sz="2775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4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7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260841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2"/>
            <a:ext cx="3565808" cy="804489"/>
          </a:xfrm>
        </p:spPr>
        <p:txBody>
          <a:bodyPr/>
          <a:lstStyle>
            <a:lvl1pPr>
              <a:lnSpc>
                <a:spcPts val="2475"/>
              </a:lnSpc>
              <a:defRPr sz="2775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4"/>
            <a:ext cx="3532188" cy="55608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7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788209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171446" indent="-171446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329035819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200"/>
            </a:lvl1pPr>
            <a:lvl2pPr>
              <a:lnSpc>
                <a:spcPts val="1350"/>
              </a:lnSpc>
              <a:defRPr sz="1200"/>
            </a:lvl2pPr>
            <a:lvl3pPr>
              <a:lnSpc>
                <a:spcPts val="1350"/>
              </a:lnSpc>
              <a:defRPr sz="1200"/>
            </a:lvl3pPr>
            <a:lvl4pPr>
              <a:lnSpc>
                <a:spcPts val="1350"/>
              </a:lnSpc>
              <a:defRPr sz="1200"/>
            </a:lvl4pPr>
            <a:lvl5pPr>
              <a:lnSpc>
                <a:spcPts val="135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810696520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050"/>
            </a:lvl2pPr>
            <a:lvl3pPr>
              <a:lnSpc>
                <a:spcPct val="100000"/>
              </a:lnSpc>
              <a:defRPr sz="1050"/>
            </a:lvl3pPr>
            <a:lvl4pPr>
              <a:lnSpc>
                <a:spcPct val="100000"/>
              </a:lnSpc>
              <a:defRPr sz="1050"/>
            </a:lvl4pPr>
            <a:lvl5pPr>
              <a:lnSpc>
                <a:spcPct val="100000"/>
              </a:lnSpc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563292579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350"/>
              </a:lnSpc>
              <a:defRPr sz="1200"/>
            </a:lvl1pPr>
            <a:lvl2pPr>
              <a:lnSpc>
                <a:spcPts val="1350"/>
              </a:lnSpc>
              <a:defRPr sz="1050"/>
            </a:lvl2pPr>
            <a:lvl3pPr>
              <a:lnSpc>
                <a:spcPts val="1350"/>
              </a:lnSpc>
              <a:defRPr sz="1050"/>
            </a:lvl3pPr>
            <a:lvl4pPr>
              <a:lnSpc>
                <a:spcPts val="1350"/>
              </a:lnSpc>
              <a:defRPr sz="1050"/>
            </a:lvl4pPr>
            <a:lvl5pPr>
              <a:lnSpc>
                <a:spcPts val="1350"/>
              </a:lnSpc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3535685" cy="3038163"/>
          </a:xfrm>
        </p:spPr>
        <p:txBody>
          <a:bodyPr/>
          <a:lstStyle>
            <a:lvl1pPr>
              <a:lnSpc>
                <a:spcPts val="1350"/>
              </a:lnSpc>
              <a:defRPr sz="1200"/>
            </a:lvl1pPr>
            <a:lvl2pPr>
              <a:lnSpc>
                <a:spcPts val="1350"/>
              </a:lnSpc>
              <a:defRPr sz="1050"/>
            </a:lvl2pPr>
            <a:lvl3pPr>
              <a:lnSpc>
                <a:spcPts val="1350"/>
              </a:lnSpc>
              <a:defRPr sz="1050"/>
            </a:lvl3pPr>
            <a:lvl4pPr>
              <a:lnSpc>
                <a:spcPts val="1350"/>
              </a:lnSpc>
              <a:defRPr sz="1050"/>
            </a:lvl4pPr>
            <a:lvl5pPr>
              <a:lnSpc>
                <a:spcPts val="1350"/>
              </a:lnSpc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020597422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80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8322931" cy="3038163"/>
          </a:xfrm>
        </p:spPr>
        <p:txBody>
          <a:bodyPr/>
          <a:lstStyle>
            <a:lvl1pPr>
              <a:lnSpc>
                <a:spcPts val="1350"/>
              </a:lnSpc>
              <a:defRPr sz="1200"/>
            </a:lvl1pPr>
            <a:lvl2pPr>
              <a:lnSpc>
                <a:spcPts val="1350"/>
              </a:lnSpc>
              <a:defRPr sz="1050"/>
            </a:lvl2pPr>
            <a:lvl3pPr>
              <a:lnSpc>
                <a:spcPts val="1350"/>
              </a:lnSpc>
              <a:defRPr sz="1050"/>
            </a:lvl3pPr>
            <a:lvl4pPr>
              <a:lnSpc>
                <a:spcPts val="1350"/>
              </a:lnSpc>
              <a:defRPr sz="1050"/>
            </a:lvl4pPr>
            <a:lvl5pPr>
              <a:lnSpc>
                <a:spcPts val="1350"/>
              </a:lnSpc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75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95446663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80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813105753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135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313219454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172542915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3535685" cy="3038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30" y="2366682"/>
            <a:ext cx="1439297" cy="449646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30" y="2971115"/>
            <a:ext cx="1439297" cy="841375"/>
          </a:xfrm>
        </p:spPr>
        <p:txBody>
          <a:bodyPr anchor="t"/>
          <a:lstStyle>
            <a:lvl1pPr marL="0" indent="0">
              <a:lnSpc>
                <a:spcPts val="825"/>
              </a:lnSpc>
              <a:buNone/>
              <a:defRPr sz="675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1" y="773980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735228193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773374245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826900465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718698998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6" y="2967033"/>
            <a:ext cx="1414463" cy="1392245"/>
          </a:xfrm>
        </p:spPr>
        <p:txBody>
          <a:bodyPr/>
          <a:lstStyle>
            <a:lvl1pPr marL="0" indent="0">
              <a:lnSpc>
                <a:spcPts val="825"/>
              </a:lnSpc>
              <a:buNone/>
              <a:defRPr sz="675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2" y="2967033"/>
            <a:ext cx="1427485" cy="1392245"/>
          </a:xfrm>
        </p:spPr>
        <p:txBody>
          <a:bodyPr/>
          <a:lstStyle>
            <a:lvl1pPr marL="0" indent="0">
              <a:lnSpc>
                <a:spcPts val="825"/>
              </a:lnSpc>
              <a:buNone/>
              <a:defRPr sz="675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2" y="2967033"/>
            <a:ext cx="1427485" cy="1392245"/>
          </a:xfrm>
        </p:spPr>
        <p:txBody>
          <a:bodyPr/>
          <a:lstStyle>
            <a:lvl1pPr marL="0" indent="0">
              <a:lnSpc>
                <a:spcPts val="825"/>
              </a:lnSpc>
              <a:buNone/>
              <a:defRPr sz="675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6" y="2630273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2" y="2630273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2" y="2630273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6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2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3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096817085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6" y="2967033"/>
            <a:ext cx="1414463" cy="1392245"/>
          </a:xfrm>
        </p:spPr>
        <p:txBody>
          <a:bodyPr/>
          <a:lstStyle>
            <a:lvl1pPr marL="0" indent="0">
              <a:lnSpc>
                <a:spcPts val="825"/>
              </a:lnSpc>
              <a:buNone/>
              <a:defRPr sz="675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2" y="2967033"/>
            <a:ext cx="1427485" cy="1392245"/>
          </a:xfrm>
        </p:spPr>
        <p:txBody>
          <a:bodyPr/>
          <a:lstStyle>
            <a:lvl1pPr marL="0" indent="0">
              <a:lnSpc>
                <a:spcPts val="825"/>
              </a:lnSpc>
              <a:buNone/>
              <a:defRPr sz="675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2" y="2967033"/>
            <a:ext cx="1427485" cy="1392245"/>
          </a:xfrm>
        </p:spPr>
        <p:txBody>
          <a:bodyPr/>
          <a:lstStyle>
            <a:lvl1pPr marL="0" indent="0">
              <a:lnSpc>
                <a:spcPts val="825"/>
              </a:lnSpc>
              <a:buNone/>
              <a:defRPr sz="675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6" y="2630273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2" y="2630273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2" y="2630273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6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2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3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572663484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2"/>
            <a:ext cx="3565808" cy="804489"/>
          </a:xfrm>
        </p:spPr>
        <p:txBody>
          <a:bodyPr/>
          <a:lstStyle>
            <a:lvl1pPr>
              <a:lnSpc>
                <a:spcPts val="1875"/>
              </a:lnSpc>
              <a:defRPr sz="2025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7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960540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2"/>
            <a:ext cx="3565808" cy="804489"/>
          </a:xfrm>
        </p:spPr>
        <p:txBody>
          <a:bodyPr/>
          <a:lstStyle>
            <a:lvl1pPr>
              <a:lnSpc>
                <a:spcPts val="1875"/>
              </a:lnSpc>
              <a:defRPr sz="2025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3348916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4438863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4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8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75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0098864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314C222-33D0-4122-B9B9-CBE2F1015AC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78209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314C222-33D0-4122-B9B9-CBE2F1015A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33038615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879470D8-170A-4F02-90D2-2C4A07B5836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55421042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879470D8-170A-4F02-90D2-2C4A07B583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on one</a:t>
            </a:r>
            <a:br>
              <a:rPr lang="en-US"/>
            </a:br>
            <a:r>
              <a:rPr lang="en-US"/>
              <a:t>or two lines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Subheading or/and</a:t>
            </a:r>
            <a:br>
              <a:rPr lang="en-US"/>
            </a:br>
            <a:r>
              <a:rPr lang="en-US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7232599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5" y="313375"/>
            <a:ext cx="4100513" cy="1105850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sv-SE" err="1"/>
              <a:t>Contents</a:t>
            </a:r>
            <a:endParaRPr lang="sv-SE"/>
          </a:p>
        </p:txBody>
      </p:sp>
      <p:sp>
        <p:nvSpPr>
          <p:cNvPr id="6" name="Platshållare för text 10">
            <a:extLst>
              <a:ext uri="{FF2B5EF4-FFF2-40B4-BE49-F238E27FC236}">
                <a16:creationId xmlns:a16="http://schemas.microsoft.com/office/drawing/2014/main" id="{62612B00-BDF4-491F-A198-685325DD11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A988099-B88D-4DED-881C-E71B46EBF3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16463" y="303214"/>
            <a:ext cx="4103687" cy="4537075"/>
          </a:xfrm>
        </p:spPr>
        <p:txBody>
          <a:bodyPr/>
          <a:lstStyle>
            <a:lvl1pPr marL="342892" indent="-342892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525449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701657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884215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 marL="1060424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815425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4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3626509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5">
            <a:extLst>
              <a:ext uri="{FF2B5EF4-FFF2-40B4-BE49-F238E27FC236}">
                <a16:creationId xmlns:a16="http://schemas.microsoft.com/office/drawing/2014/main" id="{CC6C7380-4201-4B72-B276-7C7E651A03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4"/>
            <a:ext cx="8493125" cy="828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0441222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DA544E4-0778-44D7-A2CE-B6B43AA6169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09828936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7DA544E4-0778-44D7-A2CE-B6B43AA616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8496300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49E574-5404-4CCF-A720-6D5F068AF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463" y="1419225"/>
            <a:ext cx="4103687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0591894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6" y="4371976"/>
            <a:ext cx="4100513" cy="46831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6" y="1419225"/>
            <a:ext cx="4100513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3" y="312738"/>
            <a:ext cx="4103687" cy="45275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2442710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B2D72B1-81DE-43F4-9A49-67B997870C29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1" y="313378"/>
            <a:ext cx="399573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399606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1" y="4371976"/>
            <a:ext cx="399573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5" name="Platshållare för diagram 4">
            <a:extLst>
              <a:ext uri="{FF2B5EF4-FFF2-40B4-BE49-F238E27FC236}">
                <a16:creationId xmlns:a16="http://schemas.microsoft.com/office/drawing/2014/main" id="{2384AA72-BAF9-4F11-A009-6ECB21F49242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716464" y="313377"/>
            <a:ext cx="4103687" cy="4058599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diagram here</a:t>
            </a:r>
          </a:p>
        </p:txBody>
      </p:sp>
    </p:spTree>
    <p:extLst>
      <p:ext uri="{BB962C8B-B14F-4D97-AF65-F5344CB8AC3E}">
        <p14:creationId xmlns:p14="http://schemas.microsoft.com/office/powerpoint/2010/main" val="1471215366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6E350C12-5AD3-4D56-A45C-BA1377C65D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1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Add a large image here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4801491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800519C3-5BC0-4293-81C2-C70C3E7C04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0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3067693198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2C35A843-3907-44B8-A68F-F166E63546D8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text 9">
            <a:extLst>
              <a:ext uri="{FF2B5EF4-FFF2-40B4-BE49-F238E27FC236}">
                <a16:creationId xmlns:a16="http://schemas.microsoft.com/office/drawing/2014/main" id="{45B122B3-1E8C-4FA5-A167-DE92370824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08040" y="2366682"/>
            <a:ext cx="2912111" cy="681318"/>
          </a:xfrm>
        </p:spPr>
        <p:txBody>
          <a:bodyPr anchor="b" anchorCtr="0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tshållare för text 9">
            <a:extLst>
              <a:ext uri="{FF2B5EF4-FFF2-40B4-BE49-F238E27FC236}">
                <a16:creationId xmlns:a16="http://schemas.microsoft.com/office/drawing/2014/main" id="{191223A8-3BAD-4F45-84BD-E04E5D71EF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08041" y="3149778"/>
            <a:ext cx="2912110" cy="1690510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6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bild 4">
            <a:extLst>
              <a:ext uri="{FF2B5EF4-FFF2-40B4-BE49-F238E27FC236}">
                <a16:creationId xmlns:a16="http://schemas.microsoft.com/office/drawing/2014/main" id="{5B8FFE83-26A1-4D6B-B2FD-5CF8EBCA2A4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908041" y="773978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5458252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3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50F8EDE7-E249-44AF-9EAC-D9868047E9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76691626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3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FAD2C605-C847-4BA4-A6D2-D68B5504FF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7839368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4" y="2508139"/>
            <a:ext cx="2484929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9"/>
            <a:ext cx="2369641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1" y="2508138"/>
            <a:ext cx="2190234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10" y="789518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1" y="784226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40"/>
            <a:ext cx="1551510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10" y="3134179"/>
            <a:ext cx="2244242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2198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4" y="3134179"/>
            <a:ext cx="1971679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EC1182-E1FE-4215-84D3-21D663CAD6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1" y="4371976"/>
            <a:ext cx="399573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6556921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4" y="2508139"/>
            <a:ext cx="2530085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9"/>
            <a:ext cx="2412702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0" y="2508138"/>
            <a:ext cx="2230035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10" y="789518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1" y="784226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40"/>
            <a:ext cx="1551510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10" y="3134179"/>
            <a:ext cx="2244242" cy="123779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9"/>
            <a:ext cx="2136130" cy="123250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4" y="3134179"/>
            <a:ext cx="1971679" cy="123250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64255E6F-9077-4194-A980-6B2049B2173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4400831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1872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3984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 err="1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142" y="4593006"/>
            <a:ext cx="1599901" cy="243640"/>
          </a:xfrm>
          <a:prstGeom prst="rect">
            <a:avLst/>
          </a:prstGeom>
        </p:spPr>
      </p:pic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A7C5AEF-873C-404D-B2BB-AE59B30AE2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7026" y="1131889"/>
            <a:ext cx="3992563" cy="32400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dirty="0"/>
              <a:t>Optional: Add an image</a:t>
            </a:r>
          </a:p>
        </p:txBody>
      </p:sp>
    </p:spTree>
    <p:extLst>
      <p:ext uri="{BB962C8B-B14F-4D97-AF65-F5344CB8AC3E}">
        <p14:creationId xmlns:p14="http://schemas.microsoft.com/office/powerpoint/2010/main" val="26366797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006E0-3025-BD4B-E3F8-779738A864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DD1C5B-0EA9-2799-196C-773591EB8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FE37CD-F20B-2707-840F-2D165729B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D2FA7-48B4-45BF-8179-1ECCBEB91274}" type="datetimeFigureOut">
              <a:rPr lang="en-US" smtClean="0"/>
              <a:t>8/14/2023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BA4F5-7356-FABD-CBB8-EDC0A9C7A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34D9D-FE5D-F140-EB50-9AE9978D3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E6C1D-7A24-4944-9891-645D6B651F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518484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– image">
    <p:bg>
      <p:bgPr>
        <a:solidFill>
          <a:srgbClr val="D2DB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11">
            <a:extLst>
              <a:ext uri="{FF2B5EF4-FFF2-40B4-BE49-F238E27FC236}">
                <a16:creationId xmlns:a16="http://schemas.microsoft.com/office/drawing/2014/main" id="{F905C10A-8AD5-4FA9-AF80-194373F1C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226" y="4592639"/>
            <a:ext cx="16113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objekt 11">
            <a:extLst>
              <a:ext uri="{FF2B5EF4-FFF2-40B4-BE49-F238E27FC236}">
                <a16:creationId xmlns:a16="http://schemas.microsoft.com/office/drawing/2014/main" id="{D15B8EE5-3834-4C3C-A65F-D2E791814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226" y="4592639"/>
            <a:ext cx="16113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E6D0BAFD-1889-447E-9770-89A4B7544D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999" y="540001"/>
            <a:ext cx="3765951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rgbClr val="0D2B88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sv-SE"/>
          </a:p>
        </p:txBody>
      </p:sp>
      <p:sp>
        <p:nvSpPr>
          <p:cNvPr id="6" name="Platshållare för text 9">
            <a:extLst>
              <a:ext uri="{FF2B5EF4-FFF2-40B4-BE49-F238E27FC236}">
                <a16:creationId xmlns:a16="http://schemas.microsoft.com/office/drawing/2014/main" id="{4A78C9F7-F0B6-4B35-9C04-FB96BD87F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1548000"/>
            <a:ext cx="8252372" cy="28397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0D2B88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686917601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on one</a:t>
            </a:r>
            <a:br>
              <a:rPr lang="en-US"/>
            </a:br>
            <a:r>
              <a:rPr lang="en-US"/>
              <a:t>or two lines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Subheading or/and</a:t>
            </a:r>
            <a:br>
              <a:rPr lang="en-US"/>
            </a:br>
            <a:r>
              <a:rPr lang="en-US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33266785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5" y="313375"/>
            <a:ext cx="4100513" cy="1105850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sv-SE" err="1"/>
              <a:t>Contents</a:t>
            </a:r>
            <a:endParaRPr lang="sv-SE"/>
          </a:p>
        </p:txBody>
      </p:sp>
      <p:sp>
        <p:nvSpPr>
          <p:cNvPr id="6" name="Platshållare för text 10">
            <a:extLst>
              <a:ext uri="{FF2B5EF4-FFF2-40B4-BE49-F238E27FC236}">
                <a16:creationId xmlns:a16="http://schemas.microsoft.com/office/drawing/2014/main" id="{62612B00-BDF4-491F-A198-685325DD11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A988099-B88D-4DED-881C-E71B46EBF3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16463" y="303214"/>
            <a:ext cx="4103687" cy="4537075"/>
          </a:xfrm>
        </p:spPr>
        <p:txBody>
          <a:bodyPr/>
          <a:lstStyle>
            <a:lvl1pPr marL="342892" indent="-342892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525449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701657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884215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 marL="1060424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673380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4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3579862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5">
            <a:extLst>
              <a:ext uri="{FF2B5EF4-FFF2-40B4-BE49-F238E27FC236}">
                <a16:creationId xmlns:a16="http://schemas.microsoft.com/office/drawing/2014/main" id="{CC6C7380-4201-4B72-B276-7C7E651A03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4"/>
            <a:ext cx="8493125" cy="828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6024214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9BCF77-4D4A-4379-806C-4556272CB55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54972960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9BCF77-4D4A-4379-806C-4556272CB5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8496300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49E574-5404-4CCF-A720-6D5F068AF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463" y="1419225"/>
            <a:ext cx="4103687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88A548A6-5AA8-4991-9373-6496909BA3C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88A548A6-5AA8-4991-9373-6496909BA3C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1157596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6" y="4371976"/>
            <a:ext cx="4100513" cy="46831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6" y="1419225"/>
            <a:ext cx="4100513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3" y="312738"/>
            <a:ext cx="4103687" cy="45275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8719372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B2D72B1-81DE-43F4-9A49-67B997870C29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1" y="313378"/>
            <a:ext cx="399573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399606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1" y="4371976"/>
            <a:ext cx="399573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5" name="Platshållare för diagram 4">
            <a:extLst>
              <a:ext uri="{FF2B5EF4-FFF2-40B4-BE49-F238E27FC236}">
                <a16:creationId xmlns:a16="http://schemas.microsoft.com/office/drawing/2014/main" id="{2384AA72-BAF9-4F11-A009-6ECB21F49242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716464" y="313377"/>
            <a:ext cx="4103687" cy="4058599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diagram here</a:t>
            </a:r>
          </a:p>
        </p:txBody>
      </p:sp>
    </p:spTree>
    <p:extLst>
      <p:ext uri="{BB962C8B-B14F-4D97-AF65-F5344CB8AC3E}">
        <p14:creationId xmlns:p14="http://schemas.microsoft.com/office/powerpoint/2010/main" val="2571132470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6E350C12-5AD3-4D56-A45C-BA1377C65D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1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Add a large image here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6140875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800519C3-5BC0-4293-81C2-C70C3E7C04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0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332252450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2C35A843-3907-44B8-A68F-F166E63546D8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60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text 9">
            <a:extLst>
              <a:ext uri="{FF2B5EF4-FFF2-40B4-BE49-F238E27FC236}">
                <a16:creationId xmlns:a16="http://schemas.microsoft.com/office/drawing/2014/main" id="{45B122B3-1E8C-4FA5-A167-DE92370824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08040" y="2366682"/>
            <a:ext cx="2912111" cy="681318"/>
          </a:xfrm>
        </p:spPr>
        <p:txBody>
          <a:bodyPr anchor="b" anchorCtr="0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tshållare för text 9">
            <a:extLst>
              <a:ext uri="{FF2B5EF4-FFF2-40B4-BE49-F238E27FC236}">
                <a16:creationId xmlns:a16="http://schemas.microsoft.com/office/drawing/2014/main" id="{191223A8-3BAD-4F45-84BD-E04E5D71EF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08041" y="3149778"/>
            <a:ext cx="2912110" cy="1690510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6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bild 4">
            <a:extLst>
              <a:ext uri="{FF2B5EF4-FFF2-40B4-BE49-F238E27FC236}">
                <a16:creationId xmlns:a16="http://schemas.microsoft.com/office/drawing/2014/main" id="{5B8FFE83-26A1-4D6B-B2FD-5CF8EBCA2A4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908041" y="773978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79417927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3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50F8EDE7-E249-44AF-9EAC-D9868047E9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2119501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3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FAD2C605-C847-4BA4-A6D2-D68B5504FF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3728545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4" y="2508139"/>
            <a:ext cx="2484929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9"/>
            <a:ext cx="2369641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1" y="2508138"/>
            <a:ext cx="2190234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10" y="789518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1" y="784226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40"/>
            <a:ext cx="1551510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10" y="3134179"/>
            <a:ext cx="2244242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2198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4" y="3134179"/>
            <a:ext cx="1971679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EC1182-E1FE-4215-84D3-21D663CAD6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1" y="4371976"/>
            <a:ext cx="399573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2031645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4" y="2508139"/>
            <a:ext cx="2530085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9"/>
            <a:ext cx="2412702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0" y="2508138"/>
            <a:ext cx="2230035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10" y="789518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1" y="784226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40"/>
            <a:ext cx="1551510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10" y="3134179"/>
            <a:ext cx="2244242" cy="123779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9"/>
            <a:ext cx="2136130" cy="123250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4" y="3134179"/>
            <a:ext cx="1971679" cy="123250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64255E6F-9077-4194-A980-6B2049B2173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46127912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1872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6287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 err="1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142" y="4593006"/>
            <a:ext cx="1599901" cy="243640"/>
          </a:xfrm>
          <a:prstGeom prst="rect">
            <a:avLst/>
          </a:prstGeom>
        </p:spPr>
      </p:pic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A7C5AEF-873C-404D-B2BB-AE59B30AE2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7026" y="1131889"/>
            <a:ext cx="3992563" cy="32400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dirty="0"/>
              <a:t>Optional: Add an image</a:t>
            </a:r>
          </a:p>
        </p:txBody>
      </p:sp>
    </p:spTree>
    <p:extLst>
      <p:ext uri="{BB962C8B-B14F-4D97-AF65-F5344CB8AC3E}">
        <p14:creationId xmlns:p14="http://schemas.microsoft.com/office/powerpoint/2010/main" val="9416029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879470D8-170A-4F02-90D2-2C4A07B5836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55421042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879470D8-170A-4F02-90D2-2C4A07B583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on one</a:t>
            </a:r>
            <a:br>
              <a:rPr lang="en-US"/>
            </a:br>
            <a:r>
              <a:rPr lang="en-US"/>
              <a:t>or two lines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Subheading or/and</a:t>
            </a:r>
            <a:br>
              <a:rPr lang="en-US"/>
            </a:br>
            <a:r>
              <a:rPr lang="en-US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18423824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5" y="313375"/>
            <a:ext cx="4100513" cy="1105850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sv-SE" err="1"/>
              <a:t>Contents</a:t>
            </a:r>
            <a:endParaRPr lang="sv-SE"/>
          </a:p>
        </p:txBody>
      </p:sp>
      <p:sp>
        <p:nvSpPr>
          <p:cNvPr id="6" name="Platshållare för text 10">
            <a:extLst>
              <a:ext uri="{FF2B5EF4-FFF2-40B4-BE49-F238E27FC236}">
                <a16:creationId xmlns:a16="http://schemas.microsoft.com/office/drawing/2014/main" id="{62612B00-BDF4-491F-A198-685325DD11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A988099-B88D-4DED-881C-E71B46EBF3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16463" y="303214"/>
            <a:ext cx="4103687" cy="4537075"/>
          </a:xfrm>
        </p:spPr>
        <p:txBody>
          <a:bodyPr/>
          <a:lstStyle>
            <a:lvl1pPr marL="342892" indent="-342892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525449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701657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884215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 marL="1060424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098187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4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669216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5">
            <a:extLst>
              <a:ext uri="{FF2B5EF4-FFF2-40B4-BE49-F238E27FC236}">
                <a16:creationId xmlns:a16="http://schemas.microsoft.com/office/drawing/2014/main" id="{CC6C7380-4201-4B72-B276-7C7E651A03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4"/>
            <a:ext cx="8493125" cy="828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8583020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DA544E4-0778-44D7-A2CE-B6B43AA6169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09828936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7DA544E4-0778-44D7-A2CE-B6B43AA616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8496300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49E574-5404-4CCF-A720-6D5F068AF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463" y="1419225"/>
            <a:ext cx="4103687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7722104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6" y="4371976"/>
            <a:ext cx="4100513" cy="46831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6" y="1419225"/>
            <a:ext cx="4100513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3" y="312738"/>
            <a:ext cx="4103687" cy="45275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5248369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B2D72B1-81DE-43F4-9A49-67B997870C29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1" y="313378"/>
            <a:ext cx="399573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399606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1" y="4371976"/>
            <a:ext cx="399573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5" name="Platshållare för diagram 4">
            <a:extLst>
              <a:ext uri="{FF2B5EF4-FFF2-40B4-BE49-F238E27FC236}">
                <a16:creationId xmlns:a16="http://schemas.microsoft.com/office/drawing/2014/main" id="{2384AA72-BAF9-4F11-A009-6ECB21F49242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716464" y="313377"/>
            <a:ext cx="4103687" cy="4058599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diagram here</a:t>
            </a:r>
          </a:p>
        </p:txBody>
      </p:sp>
    </p:spTree>
    <p:extLst>
      <p:ext uri="{BB962C8B-B14F-4D97-AF65-F5344CB8AC3E}">
        <p14:creationId xmlns:p14="http://schemas.microsoft.com/office/powerpoint/2010/main" val="2943337902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6E350C12-5AD3-4D56-A45C-BA1377C65D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1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Add a large image here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5956333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800519C3-5BC0-4293-81C2-C70C3E7C04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0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651969626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2C35A843-3907-44B8-A68F-F166E63546D8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text 9">
            <a:extLst>
              <a:ext uri="{FF2B5EF4-FFF2-40B4-BE49-F238E27FC236}">
                <a16:creationId xmlns:a16="http://schemas.microsoft.com/office/drawing/2014/main" id="{45B122B3-1E8C-4FA5-A167-DE92370824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08040" y="2366682"/>
            <a:ext cx="2912111" cy="681318"/>
          </a:xfrm>
        </p:spPr>
        <p:txBody>
          <a:bodyPr anchor="b" anchorCtr="0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tshållare för text 9">
            <a:extLst>
              <a:ext uri="{FF2B5EF4-FFF2-40B4-BE49-F238E27FC236}">
                <a16:creationId xmlns:a16="http://schemas.microsoft.com/office/drawing/2014/main" id="{191223A8-3BAD-4F45-84BD-E04E5D71EF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08041" y="3149778"/>
            <a:ext cx="2912110" cy="1690510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6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bild 4">
            <a:extLst>
              <a:ext uri="{FF2B5EF4-FFF2-40B4-BE49-F238E27FC236}">
                <a16:creationId xmlns:a16="http://schemas.microsoft.com/office/drawing/2014/main" id="{5B8FFE83-26A1-4D6B-B2FD-5CF8EBCA2A4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908041" y="773978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5309445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3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50F8EDE7-E249-44AF-9EAC-D9868047E9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4993535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3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FAD2C605-C847-4BA4-A6D2-D68B5504FF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5886386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4" y="2508139"/>
            <a:ext cx="2484929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9"/>
            <a:ext cx="2369641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1" y="2508138"/>
            <a:ext cx="2190234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10" y="789518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1" y="784226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40"/>
            <a:ext cx="1551510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10" y="3134179"/>
            <a:ext cx="2244242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2198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4" y="3134179"/>
            <a:ext cx="1971679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EC1182-E1FE-4215-84D3-21D663CAD6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1" y="4371976"/>
            <a:ext cx="399573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9618884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4" y="2508139"/>
            <a:ext cx="2530085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9"/>
            <a:ext cx="2412702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0" y="2508138"/>
            <a:ext cx="2230035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10" y="789518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1" y="784226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40"/>
            <a:ext cx="1551510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10" y="3134179"/>
            <a:ext cx="2244242" cy="123779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9"/>
            <a:ext cx="2136130" cy="123250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4" y="3134179"/>
            <a:ext cx="1971679" cy="123250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64255E6F-9077-4194-A980-6B2049B2173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15582958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1872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0600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 err="1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42" y="4593006"/>
            <a:ext cx="1599901" cy="243640"/>
          </a:xfrm>
          <a:prstGeom prst="rect">
            <a:avLst/>
          </a:prstGeom>
        </p:spPr>
      </p:pic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A7C5AEF-873C-404D-B2BB-AE59B30AE2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7026" y="1131889"/>
            <a:ext cx="3992563" cy="32400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dirty="0"/>
              <a:t>Optional: Add an image</a:t>
            </a:r>
          </a:p>
        </p:txBody>
      </p:sp>
    </p:spTree>
    <p:extLst>
      <p:ext uri="{BB962C8B-B14F-4D97-AF65-F5344CB8AC3E}">
        <p14:creationId xmlns:p14="http://schemas.microsoft.com/office/powerpoint/2010/main" val="31313160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5826389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006E0-3025-BD4B-E3F8-779738A864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DD1C5B-0EA9-2799-196C-773591EB8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FE37CD-F20B-2707-840F-2D165729B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D2FA7-48B4-45BF-8179-1ECCBEB91274}" type="datetimeFigureOut">
              <a:rPr lang="en-US" smtClean="0"/>
              <a:t>8/14/2023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BA4F5-7356-FABD-CBB8-EDC0A9C7A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34D9D-FE5D-F140-EB50-9AE9978D3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E6C1D-7A24-4944-9891-645D6B651F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555580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6C69CEBA-D1DF-4E5A-A6C6-3B4ECFB3A97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1584986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6C69CEBA-D1DF-4E5A-A6C6-3B4ECFB3A9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8"/>
            <a:ext cx="8346826" cy="824861"/>
          </a:xfrm>
        </p:spPr>
        <p:txBody>
          <a:bodyPr vert="horz"/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19110430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9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824516754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– image">
    <p:bg>
      <p:bgPr>
        <a:solidFill>
          <a:srgbClr val="D2DB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11">
            <a:extLst>
              <a:ext uri="{FF2B5EF4-FFF2-40B4-BE49-F238E27FC236}">
                <a16:creationId xmlns:a16="http://schemas.microsoft.com/office/drawing/2014/main" id="{F905C10A-8AD5-4FA9-AF80-194373F1C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6" y="4592639"/>
            <a:ext cx="16113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objekt 11">
            <a:extLst>
              <a:ext uri="{FF2B5EF4-FFF2-40B4-BE49-F238E27FC236}">
                <a16:creationId xmlns:a16="http://schemas.microsoft.com/office/drawing/2014/main" id="{D15B8EE5-3834-4C3C-A65F-D2E791814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6" y="4592639"/>
            <a:ext cx="16113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E6D0BAFD-1889-447E-9770-89A4B7544D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999" y="540001"/>
            <a:ext cx="3765951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rgbClr val="0D2B88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sv-SE"/>
          </a:p>
        </p:txBody>
      </p:sp>
      <p:sp>
        <p:nvSpPr>
          <p:cNvPr id="6" name="Platshållare för text 9">
            <a:extLst>
              <a:ext uri="{FF2B5EF4-FFF2-40B4-BE49-F238E27FC236}">
                <a16:creationId xmlns:a16="http://schemas.microsoft.com/office/drawing/2014/main" id="{4A78C9F7-F0B6-4B35-9C04-FB96BD87F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1548000"/>
            <a:ext cx="8252372" cy="28397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0D2B88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877805253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lnSpc>
                <a:spcPts val="1800"/>
              </a:lnSpc>
              <a:defRPr sz="1600"/>
            </a:lvl2pPr>
            <a:lvl3pPr>
              <a:lnSpc>
                <a:spcPts val="1800"/>
              </a:lnSpc>
              <a:defRPr sz="1600"/>
            </a:lvl3pPr>
            <a:lvl4pPr>
              <a:lnSpc>
                <a:spcPts val="1800"/>
              </a:lnSpc>
              <a:defRPr sz="1600"/>
            </a:lvl4pPr>
            <a:lvl5pPr>
              <a:lnSpc>
                <a:spcPts val="18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286797638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60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9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778182235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Icon slide 2">
    <p:bg>
      <p:bgPr>
        <a:solidFill>
          <a:srgbClr val="D2DB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1">
            <a:extLst>
              <a:ext uri="{FF2B5EF4-FFF2-40B4-BE49-F238E27FC236}">
                <a16:creationId xmlns:a16="http://schemas.microsoft.com/office/drawing/2014/main" id="{2160FD05-EAFA-437F-8E41-3A2399BF5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7" y="4592640"/>
            <a:ext cx="16113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6" y="2967032"/>
            <a:ext cx="1414463" cy="13922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2" y="2967032"/>
            <a:ext cx="1427485" cy="13922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2" y="2967032"/>
            <a:ext cx="1427485" cy="13922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6" y="2630271"/>
            <a:ext cx="1414463" cy="3323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2" y="2630271"/>
            <a:ext cx="1414463" cy="3323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2" y="2630271"/>
            <a:ext cx="1414463" cy="3323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6" y="784227"/>
            <a:ext cx="1414463" cy="1424965"/>
          </a:xfrm>
          <a:prstGeom prst="rect">
            <a:avLst/>
          </a:prstGeo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sv-SE" noProof="0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2" y="784227"/>
            <a:ext cx="1414463" cy="1424965"/>
          </a:xfrm>
          <a:prstGeom prst="rect">
            <a:avLst/>
          </a:prstGeo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sv-SE" noProof="0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3" y="784227"/>
            <a:ext cx="1414463" cy="1424965"/>
          </a:xfrm>
          <a:prstGeom prst="rect">
            <a:avLst/>
          </a:prstGeo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82877433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Icon slide 1">
    <p:bg>
      <p:bgPr>
        <a:solidFill>
          <a:srgbClr val="0D2B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1">
            <a:extLst>
              <a:ext uri="{FF2B5EF4-FFF2-40B4-BE49-F238E27FC236}">
                <a16:creationId xmlns:a16="http://schemas.microsoft.com/office/drawing/2014/main" id="{3A590E88-22DE-4EAC-9C85-F8142FAE7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7" y="4592640"/>
            <a:ext cx="16113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6" y="2967032"/>
            <a:ext cx="1414463" cy="13922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2" y="2967032"/>
            <a:ext cx="1427485" cy="13922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2" y="2967032"/>
            <a:ext cx="1427485" cy="13922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6" y="2630271"/>
            <a:ext cx="1414463" cy="3323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2" y="2630271"/>
            <a:ext cx="1414463" cy="3323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2" y="2630271"/>
            <a:ext cx="1414463" cy="3323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6" y="784227"/>
            <a:ext cx="1414463" cy="1424965"/>
          </a:xfrm>
          <a:prstGeom prst="rect">
            <a:avLst/>
          </a:prstGeo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sv-SE" noProof="0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2" y="784227"/>
            <a:ext cx="1414463" cy="1424965"/>
          </a:xfrm>
          <a:prstGeom prst="rect">
            <a:avLst/>
          </a:prstGeo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sv-SE" noProof="0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3" y="784227"/>
            <a:ext cx="1414463" cy="1424965"/>
          </a:xfrm>
          <a:prstGeom prst="rect">
            <a:avLst/>
          </a:prstGeo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2778468025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374187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50050727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4" name="Objek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ktangel 4" hidden="1">
            <a:extLst>
              <a:ext uri="{FF2B5EF4-FFF2-40B4-BE49-F238E27FC236}">
                <a16:creationId xmlns:a16="http://schemas.microsoft.com/office/drawing/2014/main" id="{C9CB8166-CBA2-4B79-93A7-BAA049D19CF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1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rtl="0"/>
            <a:endParaRPr lang="en-US" sz="2700" b="1" i="0" baseline="0" dirty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2296976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2AE8D-2547-438F-AA43-6E76B78BD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4122C-B2FF-4C0C-B1E0-94512DF4AA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6BAA64-735E-4ED8-A975-D327C21FF2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3DA88-D532-46CF-9134-07069DCB6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B1537-36E0-4FD7-B0A4-847455751878}" type="datetimeFigureOut">
              <a:rPr lang="en-US" smtClean="0"/>
              <a:t>8/14/2023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4022F-E182-4EEA-9A47-ECED5B8FE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0D6EBE-696B-4215-A7C8-DC18130A6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9C21-3CE7-4F15-88C4-473F3D91EA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60394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3"/>
            <a:ext cx="3565808" cy="804489"/>
          </a:xfrm>
        </p:spPr>
        <p:txBody>
          <a:bodyPr/>
          <a:lstStyle>
            <a:lvl1pPr>
              <a:lnSpc>
                <a:spcPts val="2475"/>
              </a:lnSpc>
              <a:defRPr sz="2775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5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52" y="4593008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250447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3"/>
            <a:ext cx="3565808" cy="804489"/>
          </a:xfrm>
        </p:spPr>
        <p:txBody>
          <a:bodyPr/>
          <a:lstStyle>
            <a:lvl1pPr>
              <a:lnSpc>
                <a:spcPts val="2475"/>
              </a:lnSpc>
              <a:defRPr sz="2775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5"/>
            <a:ext cx="3532188" cy="55608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Bildobjekt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52" y="4593008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38244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171442" indent="-171442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87014733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200"/>
            </a:lvl1pPr>
            <a:lvl2pPr>
              <a:lnSpc>
                <a:spcPts val="1350"/>
              </a:lnSpc>
              <a:defRPr sz="1200"/>
            </a:lvl2pPr>
            <a:lvl3pPr>
              <a:lnSpc>
                <a:spcPts val="1350"/>
              </a:lnSpc>
              <a:defRPr sz="1200"/>
            </a:lvl3pPr>
            <a:lvl4pPr>
              <a:lnSpc>
                <a:spcPts val="1350"/>
              </a:lnSpc>
              <a:defRPr sz="1200"/>
            </a:lvl4pPr>
            <a:lvl5pPr>
              <a:lnSpc>
                <a:spcPts val="135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613589266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050"/>
            </a:lvl2pPr>
            <a:lvl3pPr>
              <a:lnSpc>
                <a:spcPct val="100000"/>
              </a:lnSpc>
              <a:defRPr sz="1050"/>
            </a:lvl3pPr>
            <a:lvl4pPr>
              <a:lnSpc>
                <a:spcPct val="100000"/>
              </a:lnSpc>
              <a:defRPr sz="1050"/>
            </a:lvl4pPr>
            <a:lvl5pPr>
              <a:lnSpc>
                <a:spcPct val="100000"/>
              </a:lnSpc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599453325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350"/>
              </a:lnSpc>
              <a:defRPr sz="1200"/>
            </a:lvl1pPr>
            <a:lvl2pPr>
              <a:lnSpc>
                <a:spcPts val="1350"/>
              </a:lnSpc>
              <a:defRPr sz="1050"/>
            </a:lvl2pPr>
            <a:lvl3pPr>
              <a:lnSpc>
                <a:spcPts val="1350"/>
              </a:lnSpc>
              <a:defRPr sz="1050"/>
            </a:lvl3pPr>
            <a:lvl4pPr>
              <a:lnSpc>
                <a:spcPts val="1350"/>
              </a:lnSpc>
              <a:defRPr sz="1050"/>
            </a:lvl4pPr>
            <a:lvl5pPr>
              <a:lnSpc>
                <a:spcPts val="1350"/>
              </a:lnSpc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1" y="1321112"/>
            <a:ext cx="3535685" cy="3038163"/>
          </a:xfrm>
        </p:spPr>
        <p:txBody>
          <a:bodyPr/>
          <a:lstStyle>
            <a:lvl1pPr>
              <a:lnSpc>
                <a:spcPts val="1350"/>
              </a:lnSpc>
              <a:defRPr sz="1200"/>
            </a:lvl1pPr>
            <a:lvl2pPr>
              <a:lnSpc>
                <a:spcPts val="1350"/>
              </a:lnSpc>
              <a:defRPr sz="1050"/>
            </a:lvl2pPr>
            <a:lvl3pPr>
              <a:lnSpc>
                <a:spcPts val="1350"/>
              </a:lnSpc>
              <a:defRPr sz="1050"/>
            </a:lvl3pPr>
            <a:lvl4pPr>
              <a:lnSpc>
                <a:spcPts val="1350"/>
              </a:lnSpc>
              <a:defRPr sz="1050"/>
            </a:lvl4pPr>
            <a:lvl5pPr>
              <a:lnSpc>
                <a:spcPts val="1350"/>
              </a:lnSpc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538882297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81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1" y="1321112"/>
            <a:ext cx="8322931" cy="3038163"/>
          </a:xfrm>
        </p:spPr>
        <p:txBody>
          <a:bodyPr/>
          <a:lstStyle>
            <a:lvl1pPr>
              <a:lnSpc>
                <a:spcPts val="1350"/>
              </a:lnSpc>
              <a:defRPr sz="1200"/>
            </a:lvl1pPr>
            <a:lvl2pPr>
              <a:lnSpc>
                <a:spcPts val="1350"/>
              </a:lnSpc>
              <a:defRPr sz="1050"/>
            </a:lvl2pPr>
            <a:lvl3pPr>
              <a:lnSpc>
                <a:spcPts val="1350"/>
              </a:lnSpc>
              <a:defRPr sz="1050"/>
            </a:lvl3pPr>
            <a:lvl4pPr>
              <a:lnSpc>
                <a:spcPts val="1350"/>
              </a:lnSpc>
              <a:defRPr sz="1050"/>
            </a:lvl4pPr>
            <a:lvl5pPr>
              <a:lnSpc>
                <a:spcPts val="1350"/>
              </a:lnSpc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75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05572983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81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130687930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135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449630404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1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486322758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1" y="1321112"/>
            <a:ext cx="3535685" cy="3038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31" y="2366682"/>
            <a:ext cx="1439297" cy="449646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31" y="2971116"/>
            <a:ext cx="1439297" cy="841375"/>
          </a:xfrm>
        </p:spPr>
        <p:txBody>
          <a:bodyPr anchor="t"/>
          <a:lstStyle>
            <a:lvl1pPr marL="0" indent="0">
              <a:lnSpc>
                <a:spcPts val="825"/>
              </a:lnSpc>
              <a:buNone/>
              <a:defRPr sz="675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1" y="773981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786369755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1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708272899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800080513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425772368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6" y="2967034"/>
            <a:ext cx="1414463" cy="1392245"/>
          </a:xfrm>
        </p:spPr>
        <p:txBody>
          <a:bodyPr/>
          <a:lstStyle>
            <a:lvl1pPr marL="0" indent="0">
              <a:lnSpc>
                <a:spcPts val="825"/>
              </a:lnSpc>
              <a:buNone/>
              <a:defRPr sz="675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3" y="2967034"/>
            <a:ext cx="1427485" cy="1392245"/>
          </a:xfrm>
        </p:spPr>
        <p:txBody>
          <a:bodyPr/>
          <a:lstStyle>
            <a:lvl1pPr marL="0" indent="0">
              <a:lnSpc>
                <a:spcPts val="825"/>
              </a:lnSpc>
              <a:buNone/>
              <a:defRPr sz="675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3" y="2967034"/>
            <a:ext cx="1427485" cy="1392245"/>
          </a:xfrm>
        </p:spPr>
        <p:txBody>
          <a:bodyPr/>
          <a:lstStyle>
            <a:lvl1pPr marL="0" indent="0">
              <a:lnSpc>
                <a:spcPts val="825"/>
              </a:lnSpc>
              <a:buNone/>
              <a:defRPr sz="675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6" y="2630274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3" y="2630274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3" y="2630274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6" y="784228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3" y="784228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4" y="784228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066837351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6" y="2967034"/>
            <a:ext cx="1414463" cy="1392245"/>
          </a:xfrm>
        </p:spPr>
        <p:txBody>
          <a:bodyPr/>
          <a:lstStyle>
            <a:lvl1pPr marL="0" indent="0">
              <a:lnSpc>
                <a:spcPts val="825"/>
              </a:lnSpc>
              <a:buNone/>
              <a:defRPr sz="675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3" y="2967034"/>
            <a:ext cx="1427485" cy="1392245"/>
          </a:xfrm>
        </p:spPr>
        <p:txBody>
          <a:bodyPr/>
          <a:lstStyle>
            <a:lvl1pPr marL="0" indent="0">
              <a:lnSpc>
                <a:spcPts val="825"/>
              </a:lnSpc>
              <a:buNone/>
              <a:defRPr sz="675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3" y="2967034"/>
            <a:ext cx="1427485" cy="1392245"/>
          </a:xfrm>
        </p:spPr>
        <p:txBody>
          <a:bodyPr/>
          <a:lstStyle>
            <a:lvl1pPr marL="0" indent="0">
              <a:lnSpc>
                <a:spcPts val="825"/>
              </a:lnSpc>
              <a:buNone/>
              <a:defRPr sz="675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6" y="2630274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3" y="2630274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3" y="2630274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6" y="784228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3" y="784228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4" y="784228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171179073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3"/>
            <a:ext cx="3565808" cy="804489"/>
          </a:xfrm>
        </p:spPr>
        <p:txBody>
          <a:bodyPr/>
          <a:lstStyle>
            <a:lvl1pPr>
              <a:lnSpc>
                <a:spcPts val="1875"/>
              </a:lnSpc>
              <a:defRPr sz="2025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52" y="4593008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062816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3"/>
            <a:ext cx="3565808" cy="804489"/>
          </a:xfrm>
        </p:spPr>
        <p:txBody>
          <a:bodyPr/>
          <a:lstStyle>
            <a:lvl1pPr>
              <a:lnSpc>
                <a:spcPts val="1875"/>
              </a:lnSpc>
              <a:defRPr sz="2025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5741068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3249388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5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9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75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04844382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314C222-33D0-4122-B9B9-CBE2F1015AC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7820980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314C222-33D0-4122-B9B9-CBE2F1015A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94906861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3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534695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2"/>
            <a:ext cx="3532188" cy="55608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07878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indent="-2286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677179155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lnSpc>
                <a:spcPts val="1800"/>
              </a:lnSpc>
              <a:defRPr sz="1600"/>
            </a:lvl2pPr>
            <a:lvl3pPr>
              <a:lnSpc>
                <a:spcPts val="1800"/>
              </a:lnSpc>
              <a:defRPr sz="1600"/>
            </a:lvl3pPr>
            <a:lvl4pPr>
              <a:lnSpc>
                <a:spcPts val="1800"/>
              </a:lnSpc>
              <a:defRPr sz="1600"/>
            </a:lvl4pPr>
            <a:lvl5pPr>
              <a:lnSpc>
                <a:spcPts val="18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470338350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55044098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937704373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8322931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893136419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65707387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18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452237403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082714922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28" y="2366682"/>
            <a:ext cx="1439297" cy="449646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28" y="2971112"/>
            <a:ext cx="1439297" cy="841375"/>
          </a:xfrm>
        </p:spPr>
        <p:txBody>
          <a:bodyPr anchor="t"/>
          <a:lstStyle>
            <a:lvl1pPr marL="0" indent="0">
              <a:lnSpc>
                <a:spcPts val="1100"/>
              </a:lnSpc>
              <a:buNone/>
              <a:defRPr sz="9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620188332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311312062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351793619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656880460"/>
      </p:ext>
    </p:extLst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305988882"/>
      </p:ext>
    </p:extLst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946326787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87436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5246531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3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003593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2"/>
            <a:ext cx="3532188" cy="55608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376305786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indent="-2286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909159441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lnSpc>
                <a:spcPts val="1800"/>
              </a:lnSpc>
              <a:defRPr sz="1600"/>
            </a:lvl2pPr>
            <a:lvl3pPr>
              <a:lnSpc>
                <a:spcPts val="1800"/>
              </a:lnSpc>
              <a:defRPr sz="1600"/>
            </a:lvl3pPr>
            <a:lvl4pPr>
              <a:lnSpc>
                <a:spcPts val="1800"/>
              </a:lnSpc>
              <a:defRPr sz="1600"/>
            </a:lvl4pPr>
            <a:lvl5pPr>
              <a:lnSpc>
                <a:spcPts val="1800"/>
              </a:lnSpc>
              <a:defRPr sz="1600"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677386297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716520420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825311213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8322931" cy="3038163"/>
          </a:xfr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353579263"/>
      </p:ext>
    </p:extLst>
  </p:cSld>
  <p:clrMapOvr>
    <a:masterClrMapping/>
  </p:clrMapOvr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203817204"/>
      </p:ext>
    </p:extLst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18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803928388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spcBef>
                <a:spcPts val="600"/>
              </a:spcBef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sv-SE"/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906084150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28" y="2366682"/>
            <a:ext cx="1508960" cy="449646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28" y="2971112"/>
            <a:ext cx="1439297" cy="841375"/>
          </a:xfrm>
        </p:spPr>
        <p:txBody>
          <a:bodyPr anchor="t"/>
          <a:lstStyle>
            <a:lvl1pPr marL="0" indent="0">
              <a:lnSpc>
                <a:spcPts val="1100"/>
              </a:lnSpc>
              <a:buNone/>
              <a:defRPr sz="900" b="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sv-SE"/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783947349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spcBef>
                <a:spcPts val="600"/>
              </a:spcBef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sv-SE"/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da-DK"/>
              <a:t>Klik på ikonet for at tilføje et diagram</a:t>
            </a:r>
            <a:endParaRPr lang="sv-SE"/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187786274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278556625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da-DK"/>
              <a:t>Klik på ikonet for at tilføje et diagram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264666369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644919488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973089343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452221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7679848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3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3007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2"/>
            <a:ext cx="3532188" cy="55608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790773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indent="-2286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829415118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lnSpc>
                <a:spcPts val="1800"/>
              </a:lnSpc>
              <a:defRPr sz="1600"/>
            </a:lvl2pPr>
            <a:lvl3pPr>
              <a:lnSpc>
                <a:spcPts val="1800"/>
              </a:lnSpc>
              <a:defRPr sz="1600"/>
            </a:lvl3pPr>
            <a:lvl4pPr>
              <a:lnSpc>
                <a:spcPts val="1800"/>
              </a:lnSpc>
              <a:defRPr sz="1600"/>
            </a:lvl4pPr>
            <a:lvl5pPr>
              <a:lnSpc>
                <a:spcPts val="18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77871540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918490889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851761267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8322931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406813546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406988162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18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50721867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535350212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28" y="2366682"/>
            <a:ext cx="1439297" cy="449646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28" y="2971112"/>
            <a:ext cx="1439297" cy="841375"/>
          </a:xfrm>
        </p:spPr>
        <p:txBody>
          <a:bodyPr anchor="t"/>
          <a:lstStyle>
            <a:lvl1pPr marL="0" indent="0">
              <a:lnSpc>
                <a:spcPts val="1100"/>
              </a:lnSpc>
              <a:buNone/>
              <a:defRPr sz="9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59834622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486312128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754026712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990937302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453887279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763359966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820919"/>
      </p:ext>
    </p:extLst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5309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26" Type="http://schemas.openxmlformats.org/officeDocument/2006/relationships/tags" Target="../tags/tag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slideLayout" Target="../slideLayouts/slideLayout41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slideLayout" Target="../slideLayouts/slideLayout40.xml"/><Relationship Id="rId28" Type="http://schemas.openxmlformats.org/officeDocument/2006/relationships/image" Target="../media/image4.emf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Relationship Id="rId27" Type="http://schemas.openxmlformats.org/officeDocument/2006/relationships/oleObject" Target="../embeddings/oleObject4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4.xml"/><Relationship Id="rId21" Type="http://schemas.openxmlformats.org/officeDocument/2006/relationships/oleObject" Target="../embeddings/oleObject6.bin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tags" Target="../tags/tag8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image" Target="../media/image5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5" Type="http://schemas.openxmlformats.org/officeDocument/2006/relationships/image" Target="../media/image6.emf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24" Type="http://schemas.openxmlformats.org/officeDocument/2006/relationships/oleObject" Target="../embeddings/oleObject7.bin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tags" Target="../tags/tag10.xml"/><Relationship Id="rId10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7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tags" Target="../tags/tag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2.xml"/><Relationship Id="rId21" Type="http://schemas.openxmlformats.org/officeDocument/2006/relationships/tags" Target="../tags/tag13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theme" Target="../theme/theme5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oleObject" Target="../embeddings/oleObject9.bin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1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image" Target="../media/image6.emf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23" Type="http://schemas.openxmlformats.org/officeDocument/2006/relationships/oleObject" Target="../embeddings/oleObject29.bin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tags" Target="../tags/tag3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1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1.xml"/><Relationship Id="rId21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slideLayout" Target="../slideLayouts/slideLayout135.xml"/><Relationship Id="rId25" Type="http://schemas.openxmlformats.org/officeDocument/2006/relationships/image" Target="../media/image5.emf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20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24" Type="http://schemas.openxmlformats.org/officeDocument/2006/relationships/oleObject" Target="../embeddings/oleObject30.bin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23" Type="http://schemas.openxmlformats.org/officeDocument/2006/relationships/tags" Target="../tags/tag34.xml"/><Relationship Id="rId10" Type="http://schemas.openxmlformats.org/officeDocument/2006/relationships/slideLayout" Target="../slideLayouts/slideLayout128.xml"/><Relationship Id="rId19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Relationship Id="rId22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13" Type="http://schemas.openxmlformats.org/officeDocument/2006/relationships/slideLayout" Target="../slideLayouts/slideLayout152.xml"/><Relationship Id="rId18" Type="http://schemas.openxmlformats.org/officeDocument/2006/relationships/slideLayout" Target="../slideLayouts/slideLayout157.xml"/><Relationship Id="rId3" Type="http://schemas.openxmlformats.org/officeDocument/2006/relationships/slideLayout" Target="../slideLayouts/slideLayout142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146.xml"/><Relationship Id="rId12" Type="http://schemas.openxmlformats.org/officeDocument/2006/relationships/slideLayout" Target="../slideLayouts/slideLayout151.xml"/><Relationship Id="rId17" Type="http://schemas.openxmlformats.org/officeDocument/2006/relationships/slideLayout" Target="../slideLayouts/slideLayout156.xml"/><Relationship Id="rId2" Type="http://schemas.openxmlformats.org/officeDocument/2006/relationships/slideLayout" Target="../slideLayouts/slideLayout141.xml"/><Relationship Id="rId16" Type="http://schemas.openxmlformats.org/officeDocument/2006/relationships/slideLayout" Target="../slideLayouts/slideLayout155.xml"/><Relationship Id="rId20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144.xml"/><Relationship Id="rId15" Type="http://schemas.openxmlformats.org/officeDocument/2006/relationships/slideLayout" Target="../slideLayouts/slideLayout154.xml"/><Relationship Id="rId23" Type="http://schemas.openxmlformats.org/officeDocument/2006/relationships/oleObject" Target="../embeddings/oleObject32.bin"/><Relationship Id="rId10" Type="http://schemas.openxmlformats.org/officeDocument/2006/relationships/slideLayout" Target="../slideLayouts/slideLayout149.xml"/><Relationship Id="rId19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Relationship Id="rId14" Type="http://schemas.openxmlformats.org/officeDocument/2006/relationships/slideLayout" Target="../slideLayouts/slideLayout153.xml"/><Relationship Id="rId22" Type="http://schemas.openxmlformats.org/officeDocument/2006/relationships/tags" Target="../tags/tag3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2.xml"/><Relationship Id="rId18" Type="http://schemas.openxmlformats.org/officeDocument/2006/relationships/theme" Target="../theme/theme9.xml"/><Relationship Id="rId3" Type="http://schemas.openxmlformats.org/officeDocument/2006/relationships/slideLayout" Target="../slideLayouts/slideLayout162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17" Type="http://schemas.openxmlformats.org/officeDocument/2006/relationships/slideLayout" Target="../slideLayouts/slideLayout176.xml"/><Relationship Id="rId2" Type="http://schemas.openxmlformats.org/officeDocument/2006/relationships/slideLayout" Target="../slideLayouts/slideLayout161.xml"/><Relationship Id="rId16" Type="http://schemas.openxmlformats.org/officeDocument/2006/relationships/slideLayout" Target="../slideLayouts/slideLayout175.xml"/><Relationship Id="rId20" Type="http://schemas.openxmlformats.org/officeDocument/2006/relationships/oleObject" Target="../embeddings/oleObject36.bin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64.xml"/><Relationship Id="rId15" Type="http://schemas.openxmlformats.org/officeDocument/2006/relationships/slideLayout" Target="../slideLayouts/slideLayout174.xml"/><Relationship Id="rId10" Type="http://schemas.openxmlformats.org/officeDocument/2006/relationships/slideLayout" Target="../slideLayouts/slideLayout169.xml"/><Relationship Id="rId19" Type="http://schemas.openxmlformats.org/officeDocument/2006/relationships/tags" Target="../tags/tag42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18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79.xml"/><Relationship Id="rId21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slideLayout" Target="../slideLayouts/slideLayout193.xml"/><Relationship Id="rId25" Type="http://schemas.openxmlformats.org/officeDocument/2006/relationships/image" Target="../media/image5.emf"/><Relationship Id="rId2" Type="http://schemas.openxmlformats.org/officeDocument/2006/relationships/slideLayout" Target="../slideLayouts/slideLayout178.xml"/><Relationship Id="rId16" Type="http://schemas.openxmlformats.org/officeDocument/2006/relationships/slideLayout" Target="../slideLayouts/slideLayout192.xml"/><Relationship Id="rId20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24" Type="http://schemas.openxmlformats.org/officeDocument/2006/relationships/oleObject" Target="../embeddings/oleObject54.bin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23" Type="http://schemas.openxmlformats.org/officeDocument/2006/relationships/tags" Target="../tags/tag60.xml"/><Relationship Id="rId10" Type="http://schemas.openxmlformats.org/officeDocument/2006/relationships/slideLayout" Target="../slideLayouts/slideLayout186.xml"/><Relationship Id="rId19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Relationship Id="rId22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5.xml"/><Relationship Id="rId13" Type="http://schemas.openxmlformats.org/officeDocument/2006/relationships/slideLayout" Target="../slideLayouts/slideLayout210.xml"/><Relationship Id="rId18" Type="http://schemas.openxmlformats.org/officeDocument/2006/relationships/tags" Target="../tags/tag81.xml"/><Relationship Id="rId3" Type="http://schemas.openxmlformats.org/officeDocument/2006/relationships/slideLayout" Target="../slideLayouts/slideLayout200.xml"/><Relationship Id="rId7" Type="http://schemas.openxmlformats.org/officeDocument/2006/relationships/slideLayout" Target="../slideLayouts/slideLayout204.xml"/><Relationship Id="rId12" Type="http://schemas.openxmlformats.org/officeDocument/2006/relationships/slideLayout" Target="../slideLayouts/slideLayout209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99.xml"/><Relationship Id="rId16" Type="http://schemas.openxmlformats.org/officeDocument/2006/relationships/slideLayout" Target="../slideLayouts/slideLayout213.xml"/><Relationship Id="rId20" Type="http://schemas.openxmlformats.org/officeDocument/2006/relationships/image" Target="../media/image11.emf"/><Relationship Id="rId1" Type="http://schemas.openxmlformats.org/officeDocument/2006/relationships/slideLayout" Target="../slideLayouts/slideLayout198.xml"/><Relationship Id="rId6" Type="http://schemas.openxmlformats.org/officeDocument/2006/relationships/slideLayout" Target="../slideLayouts/slideLayout203.xml"/><Relationship Id="rId11" Type="http://schemas.openxmlformats.org/officeDocument/2006/relationships/slideLayout" Target="../slideLayouts/slideLayout208.xml"/><Relationship Id="rId5" Type="http://schemas.openxmlformats.org/officeDocument/2006/relationships/slideLayout" Target="../slideLayouts/slideLayout202.xml"/><Relationship Id="rId15" Type="http://schemas.openxmlformats.org/officeDocument/2006/relationships/slideLayout" Target="../slideLayouts/slideLayout212.xml"/><Relationship Id="rId10" Type="http://schemas.openxmlformats.org/officeDocument/2006/relationships/slideLayout" Target="../slideLayouts/slideLayout207.xml"/><Relationship Id="rId19" Type="http://schemas.openxmlformats.org/officeDocument/2006/relationships/oleObject" Target="../embeddings/oleObject75.bin"/><Relationship Id="rId4" Type="http://schemas.openxmlformats.org/officeDocument/2006/relationships/slideLayout" Target="../slideLayouts/slideLayout201.xml"/><Relationship Id="rId9" Type="http://schemas.openxmlformats.org/officeDocument/2006/relationships/slideLayout" Target="../slideLayouts/slideLayout206.xml"/><Relationship Id="rId14" Type="http://schemas.openxmlformats.org/officeDocument/2006/relationships/slideLayout" Target="../slideLayouts/slideLayout2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1.xml"/><Relationship Id="rId13" Type="http://schemas.openxmlformats.org/officeDocument/2006/relationships/slideLayout" Target="../slideLayouts/slideLayout226.xml"/><Relationship Id="rId18" Type="http://schemas.openxmlformats.org/officeDocument/2006/relationships/slideLayout" Target="../slideLayouts/slideLayout231.xml"/><Relationship Id="rId26" Type="http://schemas.openxmlformats.org/officeDocument/2006/relationships/image" Target="../media/image6.emf"/><Relationship Id="rId3" Type="http://schemas.openxmlformats.org/officeDocument/2006/relationships/slideLayout" Target="../slideLayouts/slideLayout216.xml"/><Relationship Id="rId21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20.xml"/><Relationship Id="rId12" Type="http://schemas.openxmlformats.org/officeDocument/2006/relationships/slideLayout" Target="../slideLayouts/slideLayout225.xml"/><Relationship Id="rId17" Type="http://schemas.openxmlformats.org/officeDocument/2006/relationships/slideLayout" Target="../slideLayouts/slideLayout230.xml"/><Relationship Id="rId25" Type="http://schemas.openxmlformats.org/officeDocument/2006/relationships/oleObject" Target="../embeddings/oleObject78.bin"/><Relationship Id="rId2" Type="http://schemas.openxmlformats.org/officeDocument/2006/relationships/slideLayout" Target="../slideLayouts/slideLayout215.xml"/><Relationship Id="rId16" Type="http://schemas.openxmlformats.org/officeDocument/2006/relationships/slideLayout" Target="../slideLayouts/slideLayout229.xml"/><Relationship Id="rId20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14.xml"/><Relationship Id="rId6" Type="http://schemas.openxmlformats.org/officeDocument/2006/relationships/slideLayout" Target="../slideLayouts/slideLayout219.xml"/><Relationship Id="rId11" Type="http://schemas.openxmlformats.org/officeDocument/2006/relationships/slideLayout" Target="../slideLayouts/slideLayout224.xml"/><Relationship Id="rId24" Type="http://schemas.openxmlformats.org/officeDocument/2006/relationships/tags" Target="../tags/tag85.xml"/><Relationship Id="rId5" Type="http://schemas.openxmlformats.org/officeDocument/2006/relationships/slideLayout" Target="../slideLayouts/slideLayout218.xml"/><Relationship Id="rId15" Type="http://schemas.openxmlformats.org/officeDocument/2006/relationships/slideLayout" Target="../slideLayouts/slideLayout228.xml"/><Relationship Id="rId23" Type="http://schemas.openxmlformats.org/officeDocument/2006/relationships/tags" Target="../tags/tag84.xml"/><Relationship Id="rId10" Type="http://schemas.openxmlformats.org/officeDocument/2006/relationships/slideLayout" Target="../slideLayouts/slideLayout223.xml"/><Relationship Id="rId19" Type="http://schemas.openxmlformats.org/officeDocument/2006/relationships/slideLayout" Target="../slideLayouts/slideLayout232.xml"/><Relationship Id="rId4" Type="http://schemas.openxmlformats.org/officeDocument/2006/relationships/slideLayout" Target="../slideLayouts/slideLayout217.xml"/><Relationship Id="rId9" Type="http://schemas.openxmlformats.org/officeDocument/2006/relationships/slideLayout" Target="../slideLayouts/slideLayout222.xml"/><Relationship Id="rId14" Type="http://schemas.openxmlformats.org/officeDocument/2006/relationships/slideLayout" Target="../slideLayouts/slideLayout227.xml"/><Relationship Id="rId22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slideLayout" Target="../slideLayouts/slideLayout247.xml"/><Relationship Id="rId18" Type="http://schemas.openxmlformats.org/officeDocument/2006/relationships/slideLayout" Target="../slideLayouts/slideLayout252.xml"/><Relationship Id="rId26" Type="http://schemas.openxmlformats.org/officeDocument/2006/relationships/image" Target="../media/image6.emf"/><Relationship Id="rId3" Type="http://schemas.openxmlformats.org/officeDocument/2006/relationships/slideLayout" Target="../slideLayouts/slideLayout237.xml"/><Relationship Id="rId21" Type="http://schemas.openxmlformats.org/officeDocument/2006/relationships/slideLayout" Target="../slideLayouts/slideLayout255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17" Type="http://schemas.openxmlformats.org/officeDocument/2006/relationships/slideLayout" Target="../slideLayouts/slideLayout251.xml"/><Relationship Id="rId25" Type="http://schemas.openxmlformats.org/officeDocument/2006/relationships/oleObject" Target="../embeddings/oleObject80.bin"/><Relationship Id="rId2" Type="http://schemas.openxmlformats.org/officeDocument/2006/relationships/slideLayout" Target="../slideLayouts/slideLayout236.xml"/><Relationship Id="rId16" Type="http://schemas.openxmlformats.org/officeDocument/2006/relationships/slideLayout" Target="../slideLayouts/slideLayout250.xml"/><Relationship Id="rId20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24" Type="http://schemas.openxmlformats.org/officeDocument/2006/relationships/tags" Target="../tags/tag89.xml"/><Relationship Id="rId5" Type="http://schemas.openxmlformats.org/officeDocument/2006/relationships/slideLayout" Target="../slideLayouts/slideLayout239.xml"/><Relationship Id="rId15" Type="http://schemas.openxmlformats.org/officeDocument/2006/relationships/slideLayout" Target="../slideLayouts/slideLayout249.xml"/><Relationship Id="rId23" Type="http://schemas.openxmlformats.org/officeDocument/2006/relationships/tags" Target="../tags/tag88.xml"/><Relationship Id="rId10" Type="http://schemas.openxmlformats.org/officeDocument/2006/relationships/slideLayout" Target="../slideLayouts/slideLayout244.xml"/><Relationship Id="rId19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Relationship Id="rId14" Type="http://schemas.openxmlformats.org/officeDocument/2006/relationships/slideLayout" Target="../slideLayouts/slideLayout248.xml"/><Relationship Id="rId22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3.xml"/><Relationship Id="rId13" Type="http://schemas.openxmlformats.org/officeDocument/2006/relationships/slideLayout" Target="../slideLayouts/slideLayout268.xml"/><Relationship Id="rId18" Type="http://schemas.openxmlformats.org/officeDocument/2006/relationships/slideLayout" Target="../slideLayouts/slideLayout273.xml"/><Relationship Id="rId26" Type="http://schemas.openxmlformats.org/officeDocument/2006/relationships/image" Target="../media/image6.emf"/><Relationship Id="rId3" Type="http://schemas.openxmlformats.org/officeDocument/2006/relationships/slideLayout" Target="../slideLayouts/slideLayout258.xml"/><Relationship Id="rId21" Type="http://schemas.openxmlformats.org/officeDocument/2006/relationships/slideLayout" Target="../slideLayouts/slideLayout276.xml"/><Relationship Id="rId7" Type="http://schemas.openxmlformats.org/officeDocument/2006/relationships/slideLayout" Target="../slideLayouts/slideLayout262.xml"/><Relationship Id="rId12" Type="http://schemas.openxmlformats.org/officeDocument/2006/relationships/slideLayout" Target="../slideLayouts/slideLayout267.xml"/><Relationship Id="rId17" Type="http://schemas.openxmlformats.org/officeDocument/2006/relationships/slideLayout" Target="../slideLayouts/slideLayout272.xml"/><Relationship Id="rId25" Type="http://schemas.openxmlformats.org/officeDocument/2006/relationships/oleObject" Target="../embeddings/oleObject82.bin"/><Relationship Id="rId2" Type="http://schemas.openxmlformats.org/officeDocument/2006/relationships/slideLayout" Target="../slideLayouts/slideLayout257.xml"/><Relationship Id="rId16" Type="http://schemas.openxmlformats.org/officeDocument/2006/relationships/slideLayout" Target="../slideLayouts/slideLayout271.xml"/><Relationship Id="rId20" Type="http://schemas.openxmlformats.org/officeDocument/2006/relationships/slideLayout" Target="../slideLayouts/slideLayout275.xml"/><Relationship Id="rId1" Type="http://schemas.openxmlformats.org/officeDocument/2006/relationships/slideLayout" Target="../slideLayouts/slideLayout256.xml"/><Relationship Id="rId6" Type="http://schemas.openxmlformats.org/officeDocument/2006/relationships/slideLayout" Target="../slideLayouts/slideLayout261.xml"/><Relationship Id="rId11" Type="http://schemas.openxmlformats.org/officeDocument/2006/relationships/slideLayout" Target="../slideLayouts/slideLayout266.xml"/><Relationship Id="rId24" Type="http://schemas.openxmlformats.org/officeDocument/2006/relationships/tags" Target="../tags/tag93.xml"/><Relationship Id="rId5" Type="http://schemas.openxmlformats.org/officeDocument/2006/relationships/slideLayout" Target="../slideLayouts/slideLayout260.xml"/><Relationship Id="rId15" Type="http://schemas.openxmlformats.org/officeDocument/2006/relationships/slideLayout" Target="../slideLayouts/slideLayout270.xml"/><Relationship Id="rId23" Type="http://schemas.openxmlformats.org/officeDocument/2006/relationships/tags" Target="../tags/tag92.xml"/><Relationship Id="rId10" Type="http://schemas.openxmlformats.org/officeDocument/2006/relationships/slideLayout" Target="../slideLayouts/slideLayout265.xml"/><Relationship Id="rId19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59.xml"/><Relationship Id="rId9" Type="http://schemas.openxmlformats.org/officeDocument/2006/relationships/slideLayout" Target="../slideLayouts/slideLayout264.xml"/><Relationship Id="rId14" Type="http://schemas.openxmlformats.org/officeDocument/2006/relationships/slideLayout" Target="../slideLayouts/slideLayout269.xml"/><Relationship Id="rId22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4.xml"/><Relationship Id="rId13" Type="http://schemas.openxmlformats.org/officeDocument/2006/relationships/slideLayout" Target="../slideLayouts/slideLayout289.xml"/><Relationship Id="rId18" Type="http://schemas.openxmlformats.org/officeDocument/2006/relationships/slideLayout" Target="../slideLayouts/slideLayout294.xml"/><Relationship Id="rId3" Type="http://schemas.openxmlformats.org/officeDocument/2006/relationships/slideLayout" Target="../slideLayouts/slideLayout279.xml"/><Relationship Id="rId21" Type="http://schemas.openxmlformats.org/officeDocument/2006/relationships/tags" Target="../tags/tag97.xml"/><Relationship Id="rId7" Type="http://schemas.openxmlformats.org/officeDocument/2006/relationships/slideLayout" Target="../slideLayouts/slideLayout283.xml"/><Relationship Id="rId12" Type="http://schemas.openxmlformats.org/officeDocument/2006/relationships/slideLayout" Target="../slideLayouts/slideLayout288.xml"/><Relationship Id="rId17" Type="http://schemas.openxmlformats.org/officeDocument/2006/relationships/slideLayout" Target="../slideLayouts/slideLayout293.xml"/><Relationship Id="rId2" Type="http://schemas.openxmlformats.org/officeDocument/2006/relationships/slideLayout" Target="../slideLayouts/slideLayout278.xml"/><Relationship Id="rId16" Type="http://schemas.openxmlformats.org/officeDocument/2006/relationships/slideLayout" Target="../slideLayouts/slideLayout292.xml"/><Relationship Id="rId20" Type="http://schemas.openxmlformats.org/officeDocument/2006/relationships/tags" Target="../tags/tag96.xml"/><Relationship Id="rId1" Type="http://schemas.openxmlformats.org/officeDocument/2006/relationships/slideLayout" Target="../slideLayouts/slideLayout277.xml"/><Relationship Id="rId6" Type="http://schemas.openxmlformats.org/officeDocument/2006/relationships/slideLayout" Target="../slideLayouts/slideLayout282.xml"/><Relationship Id="rId11" Type="http://schemas.openxmlformats.org/officeDocument/2006/relationships/slideLayout" Target="../slideLayouts/slideLayout287.xml"/><Relationship Id="rId5" Type="http://schemas.openxmlformats.org/officeDocument/2006/relationships/slideLayout" Target="../slideLayouts/slideLayout281.xml"/><Relationship Id="rId15" Type="http://schemas.openxmlformats.org/officeDocument/2006/relationships/slideLayout" Target="../slideLayouts/slideLayout291.xml"/><Relationship Id="rId23" Type="http://schemas.openxmlformats.org/officeDocument/2006/relationships/image" Target="../media/image6.emf"/><Relationship Id="rId10" Type="http://schemas.openxmlformats.org/officeDocument/2006/relationships/slideLayout" Target="../slideLayouts/slideLayout286.xml"/><Relationship Id="rId19" Type="http://schemas.openxmlformats.org/officeDocument/2006/relationships/theme" Target="../theme/theme15.xml"/><Relationship Id="rId4" Type="http://schemas.openxmlformats.org/officeDocument/2006/relationships/slideLayout" Target="../slideLayouts/slideLayout280.xml"/><Relationship Id="rId9" Type="http://schemas.openxmlformats.org/officeDocument/2006/relationships/slideLayout" Target="../slideLayouts/slideLayout285.xml"/><Relationship Id="rId14" Type="http://schemas.openxmlformats.org/officeDocument/2006/relationships/slideLayout" Target="../slideLayouts/slideLayout290.xml"/><Relationship Id="rId22" Type="http://schemas.openxmlformats.org/officeDocument/2006/relationships/oleObject" Target="../embeddings/oleObject84.bin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2.xml"/><Relationship Id="rId13" Type="http://schemas.openxmlformats.org/officeDocument/2006/relationships/slideLayout" Target="../slideLayouts/slideLayout307.xml"/><Relationship Id="rId18" Type="http://schemas.openxmlformats.org/officeDocument/2006/relationships/slideLayout" Target="../slideLayouts/slideLayout312.xml"/><Relationship Id="rId3" Type="http://schemas.openxmlformats.org/officeDocument/2006/relationships/slideLayout" Target="../slideLayouts/slideLayout297.xml"/><Relationship Id="rId21" Type="http://schemas.openxmlformats.org/officeDocument/2006/relationships/theme" Target="../theme/theme16.xml"/><Relationship Id="rId7" Type="http://schemas.openxmlformats.org/officeDocument/2006/relationships/slideLayout" Target="../slideLayouts/slideLayout301.xml"/><Relationship Id="rId12" Type="http://schemas.openxmlformats.org/officeDocument/2006/relationships/slideLayout" Target="../slideLayouts/slideLayout306.xml"/><Relationship Id="rId17" Type="http://schemas.openxmlformats.org/officeDocument/2006/relationships/slideLayout" Target="../slideLayouts/slideLayout311.xml"/><Relationship Id="rId2" Type="http://schemas.openxmlformats.org/officeDocument/2006/relationships/slideLayout" Target="../slideLayouts/slideLayout296.xml"/><Relationship Id="rId16" Type="http://schemas.openxmlformats.org/officeDocument/2006/relationships/slideLayout" Target="../slideLayouts/slideLayout310.xml"/><Relationship Id="rId20" Type="http://schemas.openxmlformats.org/officeDocument/2006/relationships/slideLayout" Target="../slideLayouts/slideLayout314.xml"/><Relationship Id="rId1" Type="http://schemas.openxmlformats.org/officeDocument/2006/relationships/slideLayout" Target="../slideLayouts/slideLayout295.xml"/><Relationship Id="rId6" Type="http://schemas.openxmlformats.org/officeDocument/2006/relationships/slideLayout" Target="../slideLayouts/slideLayout300.xml"/><Relationship Id="rId11" Type="http://schemas.openxmlformats.org/officeDocument/2006/relationships/slideLayout" Target="../slideLayouts/slideLayout305.xml"/><Relationship Id="rId24" Type="http://schemas.openxmlformats.org/officeDocument/2006/relationships/image" Target="../media/image6.emf"/><Relationship Id="rId5" Type="http://schemas.openxmlformats.org/officeDocument/2006/relationships/slideLayout" Target="../slideLayouts/slideLayout299.xml"/><Relationship Id="rId15" Type="http://schemas.openxmlformats.org/officeDocument/2006/relationships/slideLayout" Target="../slideLayouts/slideLayout309.xml"/><Relationship Id="rId23" Type="http://schemas.openxmlformats.org/officeDocument/2006/relationships/oleObject" Target="../embeddings/oleObject85.bin"/><Relationship Id="rId10" Type="http://schemas.openxmlformats.org/officeDocument/2006/relationships/slideLayout" Target="../slideLayouts/slideLayout304.xml"/><Relationship Id="rId19" Type="http://schemas.openxmlformats.org/officeDocument/2006/relationships/slideLayout" Target="../slideLayouts/slideLayout313.xml"/><Relationship Id="rId4" Type="http://schemas.openxmlformats.org/officeDocument/2006/relationships/slideLayout" Target="../slideLayouts/slideLayout298.xml"/><Relationship Id="rId9" Type="http://schemas.openxmlformats.org/officeDocument/2006/relationships/slideLayout" Target="../slideLayouts/slideLayout303.xml"/><Relationship Id="rId14" Type="http://schemas.openxmlformats.org/officeDocument/2006/relationships/slideLayout" Target="../slideLayouts/slideLayout308.xml"/><Relationship Id="rId22" Type="http://schemas.openxmlformats.org/officeDocument/2006/relationships/tags" Target="../tags/tag9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2.xml"/><Relationship Id="rId13" Type="http://schemas.openxmlformats.org/officeDocument/2006/relationships/slideLayout" Target="../slideLayouts/slideLayout327.xml"/><Relationship Id="rId18" Type="http://schemas.openxmlformats.org/officeDocument/2006/relationships/slideLayout" Target="../slideLayouts/slideLayout332.xml"/><Relationship Id="rId3" Type="http://schemas.openxmlformats.org/officeDocument/2006/relationships/slideLayout" Target="../slideLayouts/slideLayout317.xml"/><Relationship Id="rId21" Type="http://schemas.openxmlformats.org/officeDocument/2006/relationships/slideLayout" Target="../slideLayouts/slideLayout335.xml"/><Relationship Id="rId7" Type="http://schemas.openxmlformats.org/officeDocument/2006/relationships/slideLayout" Target="../slideLayouts/slideLayout321.xml"/><Relationship Id="rId12" Type="http://schemas.openxmlformats.org/officeDocument/2006/relationships/slideLayout" Target="../slideLayouts/slideLayout326.xml"/><Relationship Id="rId17" Type="http://schemas.openxmlformats.org/officeDocument/2006/relationships/slideLayout" Target="../slideLayouts/slideLayout331.xml"/><Relationship Id="rId25" Type="http://schemas.openxmlformats.org/officeDocument/2006/relationships/image" Target="../media/image6.emf"/><Relationship Id="rId2" Type="http://schemas.openxmlformats.org/officeDocument/2006/relationships/slideLayout" Target="../slideLayouts/slideLayout316.xml"/><Relationship Id="rId16" Type="http://schemas.openxmlformats.org/officeDocument/2006/relationships/slideLayout" Target="../slideLayouts/slideLayout330.xml"/><Relationship Id="rId20" Type="http://schemas.openxmlformats.org/officeDocument/2006/relationships/slideLayout" Target="../slideLayouts/slideLayout334.xml"/><Relationship Id="rId1" Type="http://schemas.openxmlformats.org/officeDocument/2006/relationships/slideLayout" Target="../slideLayouts/slideLayout315.xml"/><Relationship Id="rId6" Type="http://schemas.openxmlformats.org/officeDocument/2006/relationships/slideLayout" Target="../slideLayouts/slideLayout320.xml"/><Relationship Id="rId11" Type="http://schemas.openxmlformats.org/officeDocument/2006/relationships/slideLayout" Target="../slideLayouts/slideLayout325.xml"/><Relationship Id="rId24" Type="http://schemas.openxmlformats.org/officeDocument/2006/relationships/oleObject" Target="../embeddings/oleObject86.bin"/><Relationship Id="rId5" Type="http://schemas.openxmlformats.org/officeDocument/2006/relationships/slideLayout" Target="../slideLayouts/slideLayout319.xml"/><Relationship Id="rId15" Type="http://schemas.openxmlformats.org/officeDocument/2006/relationships/slideLayout" Target="../slideLayouts/slideLayout329.xml"/><Relationship Id="rId23" Type="http://schemas.openxmlformats.org/officeDocument/2006/relationships/tags" Target="../tags/tag99.xml"/><Relationship Id="rId10" Type="http://schemas.openxmlformats.org/officeDocument/2006/relationships/slideLayout" Target="../slideLayouts/slideLayout324.xml"/><Relationship Id="rId19" Type="http://schemas.openxmlformats.org/officeDocument/2006/relationships/slideLayout" Target="../slideLayouts/slideLayout333.xml"/><Relationship Id="rId4" Type="http://schemas.openxmlformats.org/officeDocument/2006/relationships/slideLayout" Target="../slideLayouts/slideLayout318.xml"/><Relationship Id="rId9" Type="http://schemas.openxmlformats.org/officeDocument/2006/relationships/slideLayout" Target="../slideLayouts/slideLayout323.xml"/><Relationship Id="rId14" Type="http://schemas.openxmlformats.org/officeDocument/2006/relationships/slideLayout" Target="../slideLayouts/slideLayout328.xml"/><Relationship Id="rId22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3.xml"/><Relationship Id="rId13" Type="http://schemas.openxmlformats.org/officeDocument/2006/relationships/slideLayout" Target="../slideLayouts/slideLayout348.xml"/><Relationship Id="rId18" Type="http://schemas.openxmlformats.org/officeDocument/2006/relationships/slideLayout" Target="../slideLayouts/slideLayout353.xml"/><Relationship Id="rId3" Type="http://schemas.openxmlformats.org/officeDocument/2006/relationships/slideLayout" Target="../slideLayouts/slideLayout338.xml"/><Relationship Id="rId21" Type="http://schemas.openxmlformats.org/officeDocument/2006/relationships/slideLayout" Target="../slideLayouts/slideLayout356.xml"/><Relationship Id="rId7" Type="http://schemas.openxmlformats.org/officeDocument/2006/relationships/slideLayout" Target="../slideLayouts/slideLayout342.xml"/><Relationship Id="rId12" Type="http://schemas.openxmlformats.org/officeDocument/2006/relationships/slideLayout" Target="../slideLayouts/slideLayout347.xml"/><Relationship Id="rId17" Type="http://schemas.openxmlformats.org/officeDocument/2006/relationships/slideLayout" Target="../slideLayouts/slideLayout352.xml"/><Relationship Id="rId25" Type="http://schemas.openxmlformats.org/officeDocument/2006/relationships/image" Target="../media/image5.emf"/><Relationship Id="rId2" Type="http://schemas.openxmlformats.org/officeDocument/2006/relationships/slideLayout" Target="../slideLayouts/slideLayout337.xml"/><Relationship Id="rId16" Type="http://schemas.openxmlformats.org/officeDocument/2006/relationships/slideLayout" Target="../slideLayouts/slideLayout351.xml"/><Relationship Id="rId20" Type="http://schemas.openxmlformats.org/officeDocument/2006/relationships/slideLayout" Target="../slideLayouts/slideLayout355.xml"/><Relationship Id="rId1" Type="http://schemas.openxmlformats.org/officeDocument/2006/relationships/slideLayout" Target="../slideLayouts/slideLayout336.xml"/><Relationship Id="rId6" Type="http://schemas.openxmlformats.org/officeDocument/2006/relationships/slideLayout" Target="../slideLayouts/slideLayout341.xml"/><Relationship Id="rId11" Type="http://schemas.openxmlformats.org/officeDocument/2006/relationships/slideLayout" Target="../slideLayouts/slideLayout346.xml"/><Relationship Id="rId24" Type="http://schemas.openxmlformats.org/officeDocument/2006/relationships/oleObject" Target="../embeddings/oleObject87.bin"/><Relationship Id="rId5" Type="http://schemas.openxmlformats.org/officeDocument/2006/relationships/slideLayout" Target="../slideLayouts/slideLayout340.xml"/><Relationship Id="rId15" Type="http://schemas.openxmlformats.org/officeDocument/2006/relationships/slideLayout" Target="../slideLayouts/slideLayout350.xml"/><Relationship Id="rId23" Type="http://schemas.openxmlformats.org/officeDocument/2006/relationships/tags" Target="../tags/tag100.xml"/><Relationship Id="rId10" Type="http://schemas.openxmlformats.org/officeDocument/2006/relationships/slideLayout" Target="../slideLayouts/slideLayout345.xml"/><Relationship Id="rId19" Type="http://schemas.openxmlformats.org/officeDocument/2006/relationships/slideLayout" Target="../slideLayouts/slideLayout354.xml"/><Relationship Id="rId4" Type="http://schemas.openxmlformats.org/officeDocument/2006/relationships/slideLayout" Target="../slideLayouts/slideLayout339.xml"/><Relationship Id="rId9" Type="http://schemas.openxmlformats.org/officeDocument/2006/relationships/slideLayout" Target="../slideLayouts/slideLayout344.xml"/><Relationship Id="rId14" Type="http://schemas.openxmlformats.org/officeDocument/2006/relationships/slideLayout" Target="../slideLayouts/slideLayout349.xml"/><Relationship Id="rId22" Type="http://schemas.openxmlformats.org/officeDocument/2006/relationships/theme" Target="../theme/theme1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4.xml"/><Relationship Id="rId13" Type="http://schemas.openxmlformats.org/officeDocument/2006/relationships/slideLayout" Target="../slideLayouts/slideLayout369.xml"/><Relationship Id="rId18" Type="http://schemas.openxmlformats.org/officeDocument/2006/relationships/slideLayout" Target="../slideLayouts/slideLayout374.xml"/><Relationship Id="rId3" Type="http://schemas.openxmlformats.org/officeDocument/2006/relationships/slideLayout" Target="../slideLayouts/slideLayout359.xml"/><Relationship Id="rId21" Type="http://schemas.openxmlformats.org/officeDocument/2006/relationships/oleObject" Target="../embeddings/oleObject89.bin"/><Relationship Id="rId7" Type="http://schemas.openxmlformats.org/officeDocument/2006/relationships/slideLayout" Target="../slideLayouts/slideLayout363.xml"/><Relationship Id="rId12" Type="http://schemas.openxmlformats.org/officeDocument/2006/relationships/slideLayout" Target="../slideLayouts/slideLayout368.xml"/><Relationship Id="rId17" Type="http://schemas.openxmlformats.org/officeDocument/2006/relationships/slideLayout" Target="../slideLayouts/slideLayout373.xml"/><Relationship Id="rId2" Type="http://schemas.openxmlformats.org/officeDocument/2006/relationships/slideLayout" Target="../slideLayouts/slideLayout358.xml"/><Relationship Id="rId16" Type="http://schemas.openxmlformats.org/officeDocument/2006/relationships/slideLayout" Target="../slideLayouts/slideLayout372.xml"/><Relationship Id="rId20" Type="http://schemas.openxmlformats.org/officeDocument/2006/relationships/tags" Target="../tags/tag102.xml"/><Relationship Id="rId1" Type="http://schemas.openxmlformats.org/officeDocument/2006/relationships/slideLayout" Target="../slideLayouts/slideLayout357.xml"/><Relationship Id="rId6" Type="http://schemas.openxmlformats.org/officeDocument/2006/relationships/slideLayout" Target="../slideLayouts/slideLayout362.xml"/><Relationship Id="rId11" Type="http://schemas.openxmlformats.org/officeDocument/2006/relationships/slideLayout" Target="../slideLayouts/slideLayout367.xml"/><Relationship Id="rId5" Type="http://schemas.openxmlformats.org/officeDocument/2006/relationships/slideLayout" Target="../slideLayouts/slideLayout361.xml"/><Relationship Id="rId15" Type="http://schemas.openxmlformats.org/officeDocument/2006/relationships/slideLayout" Target="../slideLayouts/slideLayout371.xml"/><Relationship Id="rId10" Type="http://schemas.openxmlformats.org/officeDocument/2006/relationships/slideLayout" Target="../slideLayouts/slideLayout366.xml"/><Relationship Id="rId19" Type="http://schemas.openxmlformats.org/officeDocument/2006/relationships/theme" Target="../theme/theme19.xml"/><Relationship Id="rId4" Type="http://schemas.openxmlformats.org/officeDocument/2006/relationships/slideLayout" Target="../slideLayouts/slideLayout360.xml"/><Relationship Id="rId9" Type="http://schemas.openxmlformats.org/officeDocument/2006/relationships/slideLayout" Target="../slideLayouts/slideLayout365.xml"/><Relationship Id="rId14" Type="http://schemas.openxmlformats.org/officeDocument/2006/relationships/slideLayout" Target="../slideLayouts/slideLayout370.xml"/><Relationship Id="rId22" Type="http://schemas.openxmlformats.org/officeDocument/2006/relationships/image" Target="../media/image1.emf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2.xml"/><Relationship Id="rId13" Type="http://schemas.openxmlformats.org/officeDocument/2006/relationships/slideLayout" Target="../slideLayouts/slideLayout387.xml"/><Relationship Id="rId18" Type="http://schemas.openxmlformats.org/officeDocument/2006/relationships/tags" Target="../tags/tag105.xml"/><Relationship Id="rId3" Type="http://schemas.openxmlformats.org/officeDocument/2006/relationships/slideLayout" Target="../slideLayouts/slideLayout377.xml"/><Relationship Id="rId7" Type="http://schemas.openxmlformats.org/officeDocument/2006/relationships/slideLayout" Target="../slideLayouts/slideLayout381.xml"/><Relationship Id="rId12" Type="http://schemas.openxmlformats.org/officeDocument/2006/relationships/slideLayout" Target="../slideLayouts/slideLayout386.xml"/><Relationship Id="rId17" Type="http://schemas.openxmlformats.org/officeDocument/2006/relationships/theme" Target="../theme/theme20.xml"/><Relationship Id="rId2" Type="http://schemas.openxmlformats.org/officeDocument/2006/relationships/slideLayout" Target="../slideLayouts/slideLayout376.xml"/><Relationship Id="rId16" Type="http://schemas.openxmlformats.org/officeDocument/2006/relationships/slideLayout" Target="../slideLayouts/slideLayout390.xml"/><Relationship Id="rId20" Type="http://schemas.openxmlformats.org/officeDocument/2006/relationships/image" Target="../media/image11.emf"/><Relationship Id="rId1" Type="http://schemas.openxmlformats.org/officeDocument/2006/relationships/slideLayout" Target="../slideLayouts/slideLayout375.xml"/><Relationship Id="rId6" Type="http://schemas.openxmlformats.org/officeDocument/2006/relationships/slideLayout" Target="../slideLayouts/slideLayout380.xml"/><Relationship Id="rId11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79.xml"/><Relationship Id="rId15" Type="http://schemas.openxmlformats.org/officeDocument/2006/relationships/slideLayout" Target="../slideLayouts/slideLayout389.xml"/><Relationship Id="rId10" Type="http://schemas.openxmlformats.org/officeDocument/2006/relationships/slideLayout" Target="../slideLayouts/slideLayout384.xml"/><Relationship Id="rId19" Type="http://schemas.openxmlformats.org/officeDocument/2006/relationships/oleObject" Target="../embeddings/oleObject92.bin"/><Relationship Id="rId4" Type="http://schemas.openxmlformats.org/officeDocument/2006/relationships/slideLayout" Target="../slideLayouts/slideLayout378.xml"/><Relationship Id="rId9" Type="http://schemas.openxmlformats.org/officeDocument/2006/relationships/slideLayout" Target="../slideLayouts/slideLayout383.xml"/><Relationship Id="rId14" Type="http://schemas.openxmlformats.org/officeDocument/2006/relationships/slideLayout" Target="../slideLayouts/slideLayout38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8.xml"/><Relationship Id="rId13" Type="http://schemas.openxmlformats.org/officeDocument/2006/relationships/slideLayout" Target="../slideLayouts/slideLayout403.xml"/><Relationship Id="rId18" Type="http://schemas.openxmlformats.org/officeDocument/2006/relationships/slideLayout" Target="../slideLayouts/slideLayout408.xml"/><Relationship Id="rId26" Type="http://schemas.openxmlformats.org/officeDocument/2006/relationships/slideLayout" Target="../slideLayouts/slideLayout416.xml"/><Relationship Id="rId3" Type="http://schemas.openxmlformats.org/officeDocument/2006/relationships/slideLayout" Target="../slideLayouts/slideLayout393.xml"/><Relationship Id="rId21" Type="http://schemas.openxmlformats.org/officeDocument/2006/relationships/slideLayout" Target="../slideLayouts/slideLayout411.xml"/><Relationship Id="rId7" Type="http://schemas.openxmlformats.org/officeDocument/2006/relationships/slideLayout" Target="../slideLayouts/slideLayout397.xml"/><Relationship Id="rId12" Type="http://schemas.openxmlformats.org/officeDocument/2006/relationships/slideLayout" Target="../slideLayouts/slideLayout402.xml"/><Relationship Id="rId17" Type="http://schemas.openxmlformats.org/officeDocument/2006/relationships/slideLayout" Target="../slideLayouts/slideLayout407.xml"/><Relationship Id="rId25" Type="http://schemas.openxmlformats.org/officeDocument/2006/relationships/slideLayout" Target="../slideLayouts/slideLayout415.xml"/><Relationship Id="rId2" Type="http://schemas.openxmlformats.org/officeDocument/2006/relationships/slideLayout" Target="../slideLayouts/slideLayout392.xml"/><Relationship Id="rId16" Type="http://schemas.openxmlformats.org/officeDocument/2006/relationships/slideLayout" Target="../slideLayouts/slideLayout406.xml"/><Relationship Id="rId20" Type="http://schemas.openxmlformats.org/officeDocument/2006/relationships/slideLayout" Target="../slideLayouts/slideLayout410.xml"/><Relationship Id="rId29" Type="http://schemas.openxmlformats.org/officeDocument/2006/relationships/theme" Target="../theme/theme21.xml"/><Relationship Id="rId1" Type="http://schemas.openxmlformats.org/officeDocument/2006/relationships/slideLayout" Target="../slideLayouts/slideLayout391.xml"/><Relationship Id="rId6" Type="http://schemas.openxmlformats.org/officeDocument/2006/relationships/slideLayout" Target="../slideLayouts/slideLayout396.xml"/><Relationship Id="rId11" Type="http://schemas.openxmlformats.org/officeDocument/2006/relationships/slideLayout" Target="../slideLayouts/slideLayout401.xml"/><Relationship Id="rId24" Type="http://schemas.openxmlformats.org/officeDocument/2006/relationships/slideLayout" Target="../slideLayouts/slideLayout41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395.xml"/><Relationship Id="rId15" Type="http://schemas.openxmlformats.org/officeDocument/2006/relationships/slideLayout" Target="../slideLayouts/slideLayout405.xml"/><Relationship Id="rId23" Type="http://schemas.openxmlformats.org/officeDocument/2006/relationships/slideLayout" Target="../slideLayouts/slideLayout413.xml"/><Relationship Id="rId28" Type="http://schemas.openxmlformats.org/officeDocument/2006/relationships/slideLayout" Target="../slideLayouts/slideLayout418.xml"/><Relationship Id="rId10" Type="http://schemas.openxmlformats.org/officeDocument/2006/relationships/slideLayout" Target="../slideLayouts/slideLayout400.xml"/><Relationship Id="rId19" Type="http://schemas.openxmlformats.org/officeDocument/2006/relationships/slideLayout" Target="../slideLayouts/slideLayout409.xml"/><Relationship Id="rId31" Type="http://schemas.openxmlformats.org/officeDocument/2006/relationships/oleObject" Target="../embeddings/oleObject95.bin"/><Relationship Id="rId4" Type="http://schemas.openxmlformats.org/officeDocument/2006/relationships/slideLayout" Target="../slideLayouts/slideLayout394.xml"/><Relationship Id="rId9" Type="http://schemas.openxmlformats.org/officeDocument/2006/relationships/slideLayout" Target="../slideLayouts/slideLayout399.xml"/><Relationship Id="rId14" Type="http://schemas.openxmlformats.org/officeDocument/2006/relationships/slideLayout" Target="../slideLayouts/slideLayout404.xml"/><Relationship Id="rId22" Type="http://schemas.openxmlformats.org/officeDocument/2006/relationships/slideLayout" Target="../slideLayouts/slideLayout412.xml"/><Relationship Id="rId27" Type="http://schemas.openxmlformats.org/officeDocument/2006/relationships/slideLayout" Target="../slideLayouts/slideLayout417.xml"/><Relationship Id="rId30" Type="http://schemas.openxmlformats.org/officeDocument/2006/relationships/tags" Target="../tags/tag108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6.xml"/><Relationship Id="rId13" Type="http://schemas.openxmlformats.org/officeDocument/2006/relationships/slideLayout" Target="../slideLayouts/slideLayout431.xml"/><Relationship Id="rId18" Type="http://schemas.openxmlformats.org/officeDocument/2006/relationships/slideLayout" Target="../slideLayouts/slideLayout436.xml"/><Relationship Id="rId3" Type="http://schemas.openxmlformats.org/officeDocument/2006/relationships/slideLayout" Target="../slideLayouts/slideLayout421.xml"/><Relationship Id="rId21" Type="http://schemas.openxmlformats.org/officeDocument/2006/relationships/slideLayout" Target="../slideLayouts/slideLayout439.xml"/><Relationship Id="rId7" Type="http://schemas.openxmlformats.org/officeDocument/2006/relationships/slideLayout" Target="../slideLayouts/slideLayout425.xml"/><Relationship Id="rId12" Type="http://schemas.openxmlformats.org/officeDocument/2006/relationships/slideLayout" Target="../slideLayouts/slideLayout430.xml"/><Relationship Id="rId17" Type="http://schemas.openxmlformats.org/officeDocument/2006/relationships/slideLayout" Target="../slideLayouts/slideLayout435.xml"/><Relationship Id="rId25" Type="http://schemas.openxmlformats.org/officeDocument/2006/relationships/image" Target="../media/image5.emf"/><Relationship Id="rId2" Type="http://schemas.openxmlformats.org/officeDocument/2006/relationships/slideLayout" Target="../slideLayouts/slideLayout420.xml"/><Relationship Id="rId16" Type="http://schemas.openxmlformats.org/officeDocument/2006/relationships/slideLayout" Target="../slideLayouts/slideLayout434.xml"/><Relationship Id="rId20" Type="http://schemas.openxmlformats.org/officeDocument/2006/relationships/slideLayout" Target="../slideLayouts/slideLayout438.xml"/><Relationship Id="rId1" Type="http://schemas.openxmlformats.org/officeDocument/2006/relationships/slideLayout" Target="../slideLayouts/slideLayout419.xml"/><Relationship Id="rId6" Type="http://schemas.openxmlformats.org/officeDocument/2006/relationships/slideLayout" Target="../slideLayouts/slideLayout424.xml"/><Relationship Id="rId11" Type="http://schemas.openxmlformats.org/officeDocument/2006/relationships/slideLayout" Target="../slideLayouts/slideLayout429.xml"/><Relationship Id="rId24" Type="http://schemas.openxmlformats.org/officeDocument/2006/relationships/oleObject" Target="../embeddings/oleObject100.bin"/><Relationship Id="rId5" Type="http://schemas.openxmlformats.org/officeDocument/2006/relationships/slideLayout" Target="../slideLayouts/slideLayout423.xml"/><Relationship Id="rId15" Type="http://schemas.openxmlformats.org/officeDocument/2006/relationships/slideLayout" Target="../slideLayouts/slideLayout433.xml"/><Relationship Id="rId23" Type="http://schemas.openxmlformats.org/officeDocument/2006/relationships/tags" Target="../tags/tag114.xml"/><Relationship Id="rId10" Type="http://schemas.openxmlformats.org/officeDocument/2006/relationships/slideLayout" Target="../slideLayouts/slideLayout428.xml"/><Relationship Id="rId19" Type="http://schemas.openxmlformats.org/officeDocument/2006/relationships/slideLayout" Target="../slideLayouts/slideLayout437.xml"/><Relationship Id="rId4" Type="http://schemas.openxmlformats.org/officeDocument/2006/relationships/slideLayout" Target="../slideLayouts/slideLayout422.xml"/><Relationship Id="rId9" Type="http://schemas.openxmlformats.org/officeDocument/2006/relationships/slideLayout" Target="../slideLayouts/slideLayout427.xml"/><Relationship Id="rId14" Type="http://schemas.openxmlformats.org/officeDocument/2006/relationships/slideLayout" Target="../slideLayouts/slideLayout432.xml"/><Relationship Id="rId22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7.xml"/><Relationship Id="rId13" Type="http://schemas.openxmlformats.org/officeDocument/2006/relationships/slideLayout" Target="../slideLayouts/slideLayout452.xml"/><Relationship Id="rId18" Type="http://schemas.openxmlformats.org/officeDocument/2006/relationships/slideLayout" Target="../slideLayouts/slideLayout457.xml"/><Relationship Id="rId3" Type="http://schemas.openxmlformats.org/officeDocument/2006/relationships/slideLayout" Target="../slideLayouts/slideLayout442.xml"/><Relationship Id="rId21" Type="http://schemas.openxmlformats.org/officeDocument/2006/relationships/oleObject" Target="../embeddings/oleObject102.bin"/><Relationship Id="rId7" Type="http://schemas.openxmlformats.org/officeDocument/2006/relationships/slideLayout" Target="../slideLayouts/slideLayout446.xml"/><Relationship Id="rId12" Type="http://schemas.openxmlformats.org/officeDocument/2006/relationships/slideLayout" Target="../slideLayouts/slideLayout451.xml"/><Relationship Id="rId17" Type="http://schemas.openxmlformats.org/officeDocument/2006/relationships/slideLayout" Target="../slideLayouts/slideLayout456.xml"/><Relationship Id="rId2" Type="http://schemas.openxmlformats.org/officeDocument/2006/relationships/slideLayout" Target="../slideLayouts/slideLayout441.xml"/><Relationship Id="rId16" Type="http://schemas.openxmlformats.org/officeDocument/2006/relationships/slideLayout" Target="../slideLayouts/slideLayout455.xml"/><Relationship Id="rId20" Type="http://schemas.openxmlformats.org/officeDocument/2006/relationships/tags" Target="../tags/tag116.xml"/><Relationship Id="rId1" Type="http://schemas.openxmlformats.org/officeDocument/2006/relationships/slideLayout" Target="../slideLayouts/slideLayout440.xml"/><Relationship Id="rId6" Type="http://schemas.openxmlformats.org/officeDocument/2006/relationships/slideLayout" Target="../slideLayouts/slideLayout445.xml"/><Relationship Id="rId11" Type="http://schemas.openxmlformats.org/officeDocument/2006/relationships/slideLayout" Target="../slideLayouts/slideLayout450.xml"/><Relationship Id="rId5" Type="http://schemas.openxmlformats.org/officeDocument/2006/relationships/slideLayout" Target="../slideLayouts/slideLayout444.xml"/><Relationship Id="rId15" Type="http://schemas.openxmlformats.org/officeDocument/2006/relationships/slideLayout" Target="../slideLayouts/slideLayout454.xml"/><Relationship Id="rId10" Type="http://schemas.openxmlformats.org/officeDocument/2006/relationships/slideLayout" Target="../slideLayouts/slideLayout449.xml"/><Relationship Id="rId19" Type="http://schemas.openxmlformats.org/officeDocument/2006/relationships/theme" Target="../theme/theme23.xml"/><Relationship Id="rId4" Type="http://schemas.openxmlformats.org/officeDocument/2006/relationships/slideLayout" Target="../slideLayouts/slideLayout443.xml"/><Relationship Id="rId9" Type="http://schemas.openxmlformats.org/officeDocument/2006/relationships/slideLayout" Target="../slideLayouts/slideLayout448.xml"/><Relationship Id="rId14" Type="http://schemas.openxmlformats.org/officeDocument/2006/relationships/slideLayout" Target="../slideLayouts/slideLayout453.xml"/><Relationship Id="rId22" Type="http://schemas.openxmlformats.org/officeDocument/2006/relationships/image" Target="../media/image9.emf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5.xml"/><Relationship Id="rId13" Type="http://schemas.openxmlformats.org/officeDocument/2006/relationships/slideLayout" Target="../slideLayouts/slideLayout470.xml"/><Relationship Id="rId18" Type="http://schemas.openxmlformats.org/officeDocument/2006/relationships/slideLayout" Target="../slideLayouts/slideLayout475.xml"/><Relationship Id="rId3" Type="http://schemas.openxmlformats.org/officeDocument/2006/relationships/slideLayout" Target="../slideLayouts/slideLayout460.xml"/><Relationship Id="rId21" Type="http://schemas.openxmlformats.org/officeDocument/2006/relationships/tags" Target="../tags/tag118.xml"/><Relationship Id="rId7" Type="http://schemas.openxmlformats.org/officeDocument/2006/relationships/slideLayout" Target="../slideLayouts/slideLayout464.xml"/><Relationship Id="rId12" Type="http://schemas.openxmlformats.org/officeDocument/2006/relationships/slideLayout" Target="../slideLayouts/slideLayout469.xml"/><Relationship Id="rId17" Type="http://schemas.openxmlformats.org/officeDocument/2006/relationships/slideLayout" Target="../slideLayouts/slideLayout474.xml"/><Relationship Id="rId2" Type="http://schemas.openxmlformats.org/officeDocument/2006/relationships/slideLayout" Target="../slideLayouts/slideLayout459.xml"/><Relationship Id="rId16" Type="http://schemas.openxmlformats.org/officeDocument/2006/relationships/slideLayout" Target="../slideLayouts/slideLayout473.xml"/><Relationship Id="rId20" Type="http://schemas.openxmlformats.org/officeDocument/2006/relationships/tags" Target="../tags/tag117.xml"/><Relationship Id="rId1" Type="http://schemas.openxmlformats.org/officeDocument/2006/relationships/slideLayout" Target="../slideLayouts/slideLayout458.xml"/><Relationship Id="rId6" Type="http://schemas.openxmlformats.org/officeDocument/2006/relationships/slideLayout" Target="../slideLayouts/slideLayout463.xml"/><Relationship Id="rId11" Type="http://schemas.openxmlformats.org/officeDocument/2006/relationships/slideLayout" Target="../slideLayouts/slideLayout468.xml"/><Relationship Id="rId5" Type="http://schemas.openxmlformats.org/officeDocument/2006/relationships/slideLayout" Target="../slideLayouts/slideLayout462.xml"/><Relationship Id="rId15" Type="http://schemas.openxmlformats.org/officeDocument/2006/relationships/slideLayout" Target="../slideLayouts/slideLayout472.xml"/><Relationship Id="rId23" Type="http://schemas.openxmlformats.org/officeDocument/2006/relationships/image" Target="../media/image6.emf"/><Relationship Id="rId10" Type="http://schemas.openxmlformats.org/officeDocument/2006/relationships/slideLayout" Target="../slideLayouts/slideLayout467.xml"/><Relationship Id="rId19" Type="http://schemas.openxmlformats.org/officeDocument/2006/relationships/theme" Target="../theme/theme24.xml"/><Relationship Id="rId4" Type="http://schemas.openxmlformats.org/officeDocument/2006/relationships/slideLayout" Target="../slideLayouts/slideLayout461.xml"/><Relationship Id="rId9" Type="http://schemas.openxmlformats.org/officeDocument/2006/relationships/slideLayout" Target="../slideLayouts/slideLayout466.xml"/><Relationship Id="rId14" Type="http://schemas.openxmlformats.org/officeDocument/2006/relationships/slideLayout" Target="../slideLayouts/slideLayout471.xml"/><Relationship Id="rId22" Type="http://schemas.openxmlformats.org/officeDocument/2006/relationships/oleObject" Target="../embeddings/oleObject103.bin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3.xml"/><Relationship Id="rId13" Type="http://schemas.openxmlformats.org/officeDocument/2006/relationships/slideLayout" Target="../slideLayouts/slideLayout488.xml"/><Relationship Id="rId18" Type="http://schemas.openxmlformats.org/officeDocument/2006/relationships/slideLayout" Target="../slideLayouts/slideLayout493.xml"/><Relationship Id="rId3" Type="http://schemas.openxmlformats.org/officeDocument/2006/relationships/slideLayout" Target="../slideLayouts/slideLayout478.xml"/><Relationship Id="rId7" Type="http://schemas.openxmlformats.org/officeDocument/2006/relationships/slideLayout" Target="../slideLayouts/slideLayout482.xml"/><Relationship Id="rId12" Type="http://schemas.openxmlformats.org/officeDocument/2006/relationships/slideLayout" Target="../slideLayouts/slideLayout487.xml"/><Relationship Id="rId17" Type="http://schemas.openxmlformats.org/officeDocument/2006/relationships/slideLayout" Target="../slideLayouts/slideLayout492.xml"/><Relationship Id="rId2" Type="http://schemas.openxmlformats.org/officeDocument/2006/relationships/slideLayout" Target="../slideLayouts/slideLayout477.xml"/><Relationship Id="rId16" Type="http://schemas.openxmlformats.org/officeDocument/2006/relationships/slideLayout" Target="../slideLayouts/slideLayout491.xml"/><Relationship Id="rId1" Type="http://schemas.openxmlformats.org/officeDocument/2006/relationships/slideLayout" Target="../slideLayouts/slideLayout476.xml"/><Relationship Id="rId6" Type="http://schemas.openxmlformats.org/officeDocument/2006/relationships/slideLayout" Target="../slideLayouts/slideLayout481.xml"/><Relationship Id="rId11" Type="http://schemas.openxmlformats.org/officeDocument/2006/relationships/slideLayout" Target="../slideLayouts/slideLayout486.xml"/><Relationship Id="rId5" Type="http://schemas.openxmlformats.org/officeDocument/2006/relationships/slideLayout" Target="../slideLayouts/slideLayout480.xml"/><Relationship Id="rId15" Type="http://schemas.openxmlformats.org/officeDocument/2006/relationships/slideLayout" Target="../slideLayouts/slideLayout490.xml"/><Relationship Id="rId10" Type="http://schemas.openxmlformats.org/officeDocument/2006/relationships/slideLayout" Target="../slideLayouts/slideLayout485.xml"/><Relationship Id="rId19" Type="http://schemas.openxmlformats.org/officeDocument/2006/relationships/theme" Target="../theme/theme25.xml"/><Relationship Id="rId4" Type="http://schemas.openxmlformats.org/officeDocument/2006/relationships/slideLayout" Target="../slideLayouts/slideLayout479.xml"/><Relationship Id="rId9" Type="http://schemas.openxmlformats.org/officeDocument/2006/relationships/slideLayout" Target="../slideLayouts/slideLayout484.xml"/><Relationship Id="rId14" Type="http://schemas.openxmlformats.org/officeDocument/2006/relationships/slideLayout" Target="../slideLayouts/slideLayout4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BC2C018C-12D5-41D0-8390-86638DECAEA6}"/>
              </a:ext>
            </a:extLst>
          </p:cNvPr>
          <p:cNvGraphicFramePr>
            <a:graphicFrameLocks noChangeAspect="1"/>
          </p:cNvGraphicFramePr>
          <p:nvPr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203100749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0" imgW="270" imgH="270" progId="TCLayout.ActiveDocument.1">
                  <p:embed/>
                </p:oleObj>
              </mc:Choice>
              <mc:Fallback>
                <p:oleObj name="think-cell Slide" r:id="rId20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BC2C018C-12D5-41D0-8390-86638DECAE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27025" y="313376"/>
            <a:ext cx="4100513" cy="818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 err="1"/>
              <a:t>Title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16462" y="313376"/>
            <a:ext cx="4103687" cy="4526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Text 1</a:t>
            </a:r>
          </a:p>
          <a:p>
            <a:pPr lvl="1"/>
            <a:r>
              <a:rPr lang="sv-SE"/>
              <a:t>Text 2</a:t>
            </a:r>
          </a:p>
          <a:p>
            <a:pPr lvl="2"/>
            <a:r>
              <a:rPr lang="sv-SE"/>
              <a:t>Text 3</a:t>
            </a:r>
          </a:p>
          <a:p>
            <a:pPr lvl="3"/>
            <a:r>
              <a:rPr lang="sv-SE"/>
              <a:t>Text 4</a:t>
            </a:r>
          </a:p>
          <a:p>
            <a:pPr lvl="4"/>
            <a:r>
              <a:rPr lang="sv-SE"/>
              <a:t>Text 5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371975"/>
            <a:ext cx="4100513" cy="4683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Master </a:t>
            </a:r>
            <a:r>
              <a:rPr lang="sv-SE" err="1"/>
              <a:t>slide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37719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73" r:id="rId3"/>
    <p:sldLayoutId id="2147483680" r:id="rId4"/>
    <p:sldLayoutId id="2147483682" r:id="rId5"/>
    <p:sldLayoutId id="2147483652" r:id="rId6"/>
    <p:sldLayoutId id="2147483685" r:id="rId7"/>
    <p:sldLayoutId id="2147483675" r:id="rId8"/>
    <p:sldLayoutId id="2147483676" r:id="rId9"/>
    <p:sldLayoutId id="2147483683" r:id="rId10"/>
    <p:sldLayoutId id="2147483669" r:id="rId11"/>
    <p:sldLayoutId id="2147483679" r:id="rId12"/>
    <p:sldLayoutId id="2147483665" r:id="rId13"/>
    <p:sldLayoutId id="2147483681" r:id="rId14"/>
    <p:sldLayoutId id="2147483678" r:id="rId15"/>
    <p:sldLayoutId id="2147483684" r:id="rId16"/>
    <p:sldLayoutId id="2147483711" r:id="rId17"/>
  </p:sldLayoutIdLst>
  <p:hf sldNum="0" hdr="0" dt="0"/>
  <p:txStyles>
    <p:titleStyle>
      <a:lvl1pPr algn="l" defTabSz="816326" rtl="0" eaLnBrk="1" latinLnBrk="0" hangingPunct="1">
        <a:lnSpc>
          <a:spcPts val="27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200"/>
        </a:spcBef>
        <a:buFont typeface="Calibri" panose="020F050202020403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1">
          <p15:clr>
            <a:srgbClr val="F26B43"/>
          </p15:clr>
        </p15:guide>
        <p15:guide id="2" pos="204">
          <p15:clr>
            <a:srgbClr val="F26B43"/>
          </p15:clr>
        </p15:guide>
        <p15:guide id="3" pos="5556">
          <p15:clr>
            <a:srgbClr val="F26B43"/>
          </p15:clr>
        </p15:guide>
        <p15:guide id="4" orient="horz" pos="2754">
          <p15:clr>
            <a:srgbClr val="F26B43"/>
          </p15:clr>
        </p15:guide>
        <p15:guide id="5" orient="horz" pos="894">
          <p15:clr>
            <a:srgbClr val="F26B43"/>
          </p15:clr>
        </p15:guide>
        <p15:guide id="6" pos="2971">
          <p15:clr>
            <a:srgbClr val="F26B43"/>
          </p15:clr>
        </p15:guide>
        <p15:guide id="7" orient="horz" pos="3049">
          <p15:clr>
            <a:srgbClr val="F26B43"/>
          </p15:clr>
        </p15:guide>
        <p15:guide id="8" orient="horz" pos="713">
          <p15:clr>
            <a:srgbClr val="F26B43"/>
          </p15:clr>
        </p15:guide>
        <p15:guide id="9" pos="2789">
          <p15:clr>
            <a:srgbClr val="F26B43"/>
          </p15:clr>
        </p15:guide>
        <p15:guide id="10" pos="288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0B08CB45-E6D9-427A-BB63-14CEE9953E3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6"/>
            </p:custDataLst>
            <p:extLst>
              <p:ext uri="{D42A27DB-BD31-4B8C-83A1-F6EECF244321}">
                <p14:modId xmlns:p14="http://schemas.microsoft.com/office/powerpoint/2010/main" val="34704308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7" imgW="498" imgH="499" progId="TCLayout.ActiveDocument.1">
                  <p:embed/>
                </p:oleObj>
              </mc:Choice>
              <mc:Fallback>
                <p:oleObj name="think-cell Slide" r:id="rId27" imgW="498" imgH="499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0B08CB45-E6D9-427A-BB63-14CEE9953E3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29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94919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59" r:id="rId23"/>
    <p:sldLayoutId id="2147483760" r:id="rId24"/>
  </p:sldLayoutIdLst>
  <p:hf sldNum="0" hdr="0" dt="0"/>
  <p:txStyles>
    <p:titleStyle>
      <a:lvl1pPr algn="l" defTabSz="816326" rtl="0" eaLnBrk="1" latinLnBrk="0" hangingPunct="1">
        <a:lnSpc>
          <a:spcPts val="25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6CFED71C-3495-4269-B075-0AA5575A630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28076057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1" imgW="408" imgH="408" progId="TCLayout.ActiveDocument.1">
                  <p:embed/>
                </p:oleObj>
              </mc:Choice>
              <mc:Fallback>
                <p:oleObj name="think-cell Slide" r:id="rId21" imgW="408" imgH="408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6CFED71C-3495-4269-B075-0AA5575A63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29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882218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  <p:sldLayoutId id="2147483778" r:id="rId17"/>
    <p:sldLayoutId id="2147483779" r:id="rId18"/>
  </p:sldLayoutIdLst>
  <p:hf sldNum="0" hdr="0" dt="0"/>
  <p:txStyles>
    <p:titleStyle>
      <a:lvl1pPr algn="l" defTabSz="816326" rtl="0" eaLnBrk="1" latinLnBrk="0" hangingPunct="1">
        <a:lnSpc>
          <a:spcPts val="25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8B0CA7C7-5E5A-404B-B15C-182D80A3BD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42688074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359" imgH="360" progId="TCLayout.ActiveDocument.1">
                  <p:embed/>
                </p:oleObj>
              </mc:Choice>
              <mc:Fallback>
                <p:oleObj name="think-cell Slide" r:id="rId24" imgW="359" imgH="36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8B0CA7C7-5E5A-404B-B15C-182D80A3BD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40C7492B-30EF-481D-B761-FCEA2C09F377}"/>
              </a:ext>
            </a:extLst>
          </p:cNvPr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sv-SE" sz="2700" b="1" i="0" baseline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29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201980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</p:sldLayoutIdLst>
  <p:hf sldNum="0" hdr="0" dt="0"/>
  <p:txStyles>
    <p:titleStyle>
      <a:lvl1pPr algn="l" defTabSz="816326" rtl="0" eaLnBrk="1" latinLnBrk="0" hangingPunct="1">
        <a:lnSpc>
          <a:spcPts val="25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BC2C018C-12D5-41D0-8390-86638DECAEA6}"/>
              </a:ext>
            </a:extLst>
          </p:cNvPr>
          <p:cNvGraphicFramePr>
            <a:graphicFrameLocks noChangeAspect="1"/>
          </p:cNvGraphicFramePr>
          <p:nvPr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382854680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2" imgW="270" imgH="270" progId="TCLayout.ActiveDocument.1">
                  <p:embed/>
                </p:oleObj>
              </mc:Choice>
              <mc:Fallback>
                <p:oleObj name="think-cell Slide" r:id="rId22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BC2C018C-12D5-41D0-8390-86638DECAE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27025" y="313376"/>
            <a:ext cx="4100513" cy="818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Title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16462" y="313376"/>
            <a:ext cx="4103687" cy="4526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Text 1</a:t>
            </a:r>
          </a:p>
          <a:p>
            <a:pPr lvl="1"/>
            <a:r>
              <a:rPr lang="en-US"/>
              <a:t>Text 2</a:t>
            </a:r>
          </a:p>
          <a:p>
            <a:pPr lvl="2"/>
            <a:r>
              <a:rPr lang="en-US"/>
              <a:t>Text 3</a:t>
            </a:r>
          </a:p>
          <a:p>
            <a:pPr lvl="3"/>
            <a:r>
              <a:rPr lang="en-US"/>
              <a:t>Text 4</a:t>
            </a:r>
          </a:p>
          <a:p>
            <a:pPr lvl="4"/>
            <a:r>
              <a:rPr lang="en-US"/>
              <a:t>Text 5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371975"/>
            <a:ext cx="4100513" cy="4683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rtl="0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Master slide</a:t>
            </a:r>
          </a:p>
        </p:txBody>
      </p:sp>
    </p:spTree>
    <p:extLst>
      <p:ext uri="{BB962C8B-B14F-4D97-AF65-F5344CB8AC3E}">
        <p14:creationId xmlns:p14="http://schemas.microsoft.com/office/powerpoint/2010/main" val="4175073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  <p:sldLayoutId id="2147483883" r:id="rId17"/>
    <p:sldLayoutId id="2147483885" r:id="rId18"/>
    <p:sldLayoutId id="2147483886" r:id="rId19"/>
  </p:sldLayoutIdLst>
  <p:hf sldNum="0" hdr="0" dt="0"/>
  <p:txStyles>
    <p:titleStyle>
      <a:lvl1pPr algn="l" defTabSz="816326" rtl="0" eaLnBrk="1" latinLnBrk="0" hangingPunct="1">
        <a:lnSpc>
          <a:spcPts val="27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200"/>
        </a:spcBef>
        <a:buFont typeface="Calibri" panose="020F050202020403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1">
          <p15:clr>
            <a:srgbClr val="F26B43"/>
          </p15:clr>
        </p15:guide>
        <p15:guide id="2" pos="204">
          <p15:clr>
            <a:srgbClr val="F26B43"/>
          </p15:clr>
        </p15:guide>
        <p15:guide id="3" pos="5556">
          <p15:clr>
            <a:srgbClr val="F26B43"/>
          </p15:clr>
        </p15:guide>
        <p15:guide id="4" orient="horz" pos="2754">
          <p15:clr>
            <a:srgbClr val="F26B43"/>
          </p15:clr>
        </p15:guide>
        <p15:guide id="5" orient="horz" pos="894">
          <p15:clr>
            <a:srgbClr val="F26B43"/>
          </p15:clr>
        </p15:guide>
        <p15:guide id="6" pos="2971">
          <p15:clr>
            <a:srgbClr val="F26B43"/>
          </p15:clr>
        </p15:guide>
        <p15:guide id="7" orient="horz" pos="3049">
          <p15:clr>
            <a:srgbClr val="F26B43"/>
          </p15:clr>
        </p15:guide>
        <p15:guide id="8" orient="horz" pos="713">
          <p15:clr>
            <a:srgbClr val="F26B43"/>
          </p15:clr>
        </p15:guide>
        <p15:guide id="9" pos="2789">
          <p15:clr>
            <a:srgbClr val="F26B43"/>
          </p15:clr>
        </p15:guide>
        <p15:guide id="10" pos="288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1BF7FDEE-4FAC-49B6-9723-AA938BA6BC5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9132781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3" imgW="359" imgH="360" progId="TCLayout.ActiveDocument.1">
                  <p:embed/>
                </p:oleObj>
              </mc:Choice>
              <mc:Fallback>
                <p:oleObj name="think-cell Slide" r:id="rId23" imgW="359" imgH="360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1BF7FDEE-4FAC-49B6-9723-AA938BA6BC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27025" y="313376"/>
            <a:ext cx="4100513" cy="818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 err="1"/>
              <a:t>Title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16462" y="313376"/>
            <a:ext cx="4103687" cy="4526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Text 1</a:t>
            </a:r>
          </a:p>
          <a:p>
            <a:pPr lvl="1"/>
            <a:r>
              <a:rPr lang="sv-SE"/>
              <a:t>Text 2</a:t>
            </a:r>
          </a:p>
          <a:p>
            <a:pPr lvl="2"/>
            <a:r>
              <a:rPr lang="sv-SE"/>
              <a:t>Text 3</a:t>
            </a:r>
          </a:p>
          <a:p>
            <a:pPr lvl="3"/>
            <a:r>
              <a:rPr lang="sv-SE"/>
              <a:t>Text 4</a:t>
            </a:r>
          </a:p>
          <a:p>
            <a:pPr lvl="4"/>
            <a:r>
              <a:rPr lang="sv-SE"/>
              <a:t>Text 5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371975"/>
            <a:ext cx="4100513" cy="4683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Master </a:t>
            </a:r>
            <a:r>
              <a:rPr lang="sv-SE" err="1"/>
              <a:t>slide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8371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  <p:sldLayoutId id="2147483925" r:id="rId16"/>
    <p:sldLayoutId id="2147483926" r:id="rId17"/>
    <p:sldLayoutId id="2147483927" r:id="rId18"/>
    <p:sldLayoutId id="2147483929" r:id="rId19"/>
    <p:sldLayoutId id="2147483930" r:id="rId20"/>
  </p:sldLayoutIdLst>
  <p:hf sldNum="0" hdr="0" dt="0"/>
  <p:txStyles>
    <p:titleStyle>
      <a:lvl1pPr algn="l" defTabSz="816326" rtl="0" eaLnBrk="1" latinLnBrk="0" hangingPunct="1">
        <a:lnSpc>
          <a:spcPts val="27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200"/>
        </a:spcBef>
        <a:buFont typeface="Calibri" panose="020F050202020403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1">
          <p15:clr>
            <a:srgbClr val="F26B43"/>
          </p15:clr>
        </p15:guide>
        <p15:guide id="2" pos="204">
          <p15:clr>
            <a:srgbClr val="F26B43"/>
          </p15:clr>
        </p15:guide>
        <p15:guide id="3" pos="5556">
          <p15:clr>
            <a:srgbClr val="F26B43"/>
          </p15:clr>
        </p15:guide>
        <p15:guide id="4" orient="horz" pos="2754">
          <p15:clr>
            <a:srgbClr val="F26B43"/>
          </p15:clr>
        </p15:guide>
        <p15:guide id="5" orient="horz" pos="894">
          <p15:clr>
            <a:srgbClr val="F26B43"/>
          </p15:clr>
        </p15:guide>
        <p15:guide id="6" pos="2971">
          <p15:clr>
            <a:srgbClr val="F26B43"/>
          </p15:clr>
        </p15:guide>
        <p15:guide id="7" orient="horz" pos="3049">
          <p15:clr>
            <a:srgbClr val="F26B43"/>
          </p15:clr>
        </p15:guide>
        <p15:guide id="8" orient="horz" pos="713">
          <p15:clr>
            <a:srgbClr val="F26B43"/>
          </p15:clr>
        </p15:guide>
        <p15:guide id="9" pos="2789">
          <p15:clr>
            <a:srgbClr val="F26B43"/>
          </p15:clr>
        </p15:guide>
        <p15:guide id="10" pos="288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6CFED71C-3495-4269-B075-0AA5575A630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2864328195"/>
              </p:ext>
            </p:extLst>
          </p:nvPr>
        </p:nvGraphicFramePr>
        <p:xfrm>
          <a:off x="1590" y="1590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408" imgH="408" progId="TCLayout.ActiveDocument.1">
                  <p:embed/>
                </p:oleObj>
              </mc:Choice>
              <mc:Fallback>
                <p:oleObj name="think-cell Slide" r:id="rId24" imgW="408" imgH="408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6CFED71C-3495-4269-B075-0AA5575A63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79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30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84913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  <p:sldLayoutId id="2147484042" r:id="rId12"/>
    <p:sldLayoutId id="2147484043" r:id="rId13"/>
    <p:sldLayoutId id="2147484044" r:id="rId14"/>
    <p:sldLayoutId id="2147484045" r:id="rId15"/>
    <p:sldLayoutId id="2147484046" r:id="rId16"/>
    <p:sldLayoutId id="2147484047" r:id="rId17"/>
    <p:sldLayoutId id="2147484048" r:id="rId18"/>
    <p:sldLayoutId id="2147484049" r:id="rId19"/>
    <p:sldLayoutId id="2147484050" r:id="rId20"/>
    <p:sldLayoutId id="2147484051" r:id="rId21"/>
  </p:sldLayoutIdLst>
  <p:hf sldNum="0" hdr="0" dt="0"/>
  <p:txStyles>
    <p:titleStyle>
      <a:lvl1pPr algn="l" defTabSz="816284" rtl="0" eaLnBrk="1" latinLnBrk="0" hangingPunct="1">
        <a:lnSpc>
          <a:spcPts val="25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0" indent="-179380" algn="l" defTabSz="816284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57" indent="-176204" algn="l" defTabSz="81628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12" indent="-182554" algn="l" defTabSz="81628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14" indent="-176204" algn="l" defTabSz="81628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900068" indent="-182554" algn="l" defTabSz="81628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784" indent="-204072" algn="l" defTabSz="8162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27" indent="-204072" algn="l" defTabSz="8162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069" indent="-204072" algn="l" defTabSz="8162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11" indent="-204072" algn="l" defTabSz="8162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43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284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28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570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13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856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6998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139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BC2C018C-12D5-41D0-8390-86638DECAEA6}"/>
              </a:ext>
            </a:extLst>
          </p:cNvPr>
          <p:cNvGraphicFramePr>
            <a:graphicFrameLocks noChangeAspect="1"/>
          </p:cNvGraphicFramePr>
          <p:nvPr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838217741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3" imgW="270" imgH="270" progId="TCLayout.ActiveDocument.1">
                  <p:embed/>
                </p:oleObj>
              </mc:Choice>
              <mc:Fallback>
                <p:oleObj name="think-cell Slide" r:id="rId23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BC2C018C-12D5-41D0-8390-86638DECAE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27026" y="313377"/>
            <a:ext cx="4100513" cy="818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 err="1"/>
              <a:t>Title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16463" y="313377"/>
            <a:ext cx="4103687" cy="4526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Text 1</a:t>
            </a:r>
          </a:p>
          <a:p>
            <a:pPr lvl="1"/>
            <a:r>
              <a:rPr lang="sv-SE"/>
              <a:t>Text 2</a:t>
            </a:r>
          </a:p>
          <a:p>
            <a:pPr lvl="2"/>
            <a:r>
              <a:rPr lang="sv-SE"/>
              <a:t>Text 3</a:t>
            </a:r>
          </a:p>
          <a:p>
            <a:pPr lvl="3"/>
            <a:r>
              <a:rPr lang="sv-SE"/>
              <a:t>Text 4</a:t>
            </a:r>
          </a:p>
          <a:p>
            <a:pPr lvl="4"/>
            <a:r>
              <a:rPr lang="sv-SE"/>
              <a:t>Text 5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371976"/>
            <a:ext cx="4100513" cy="4683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Master </a:t>
            </a:r>
            <a:r>
              <a:rPr lang="sv-SE" err="1"/>
              <a:t>slide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1469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2" r:id="rId1"/>
    <p:sldLayoutId id="2147484083" r:id="rId2"/>
    <p:sldLayoutId id="2147484084" r:id="rId3"/>
    <p:sldLayoutId id="2147484085" r:id="rId4"/>
    <p:sldLayoutId id="2147484086" r:id="rId5"/>
    <p:sldLayoutId id="2147484087" r:id="rId6"/>
    <p:sldLayoutId id="2147484088" r:id="rId7"/>
    <p:sldLayoutId id="2147484089" r:id="rId8"/>
    <p:sldLayoutId id="2147484090" r:id="rId9"/>
    <p:sldLayoutId id="2147484091" r:id="rId10"/>
    <p:sldLayoutId id="2147484092" r:id="rId11"/>
    <p:sldLayoutId id="2147484093" r:id="rId12"/>
    <p:sldLayoutId id="2147484094" r:id="rId13"/>
    <p:sldLayoutId id="2147484095" r:id="rId14"/>
    <p:sldLayoutId id="2147484096" r:id="rId15"/>
    <p:sldLayoutId id="2147484097" r:id="rId16"/>
    <p:sldLayoutId id="2147484098" r:id="rId17"/>
    <p:sldLayoutId id="2147484100" r:id="rId18"/>
    <p:sldLayoutId id="2147484101" r:id="rId19"/>
    <p:sldLayoutId id="2147484102" r:id="rId20"/>
  </p:sldLayoutIdLst>
  <p:hf sldNum="0" hdr="0" dt="0"/>
  <p:txStyles>
    <p:titleStyle>
      <a:lvl1pPr algn="l" defTabSz="816305" rtl="0" eaLnBrk="1" latinLnBrk="0" hangingPunct="1">
        <a:lnSpc>
          <a:spcPts val="27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4" indent="-179384" algn="l" defTabSz="816305" rtl="0" eaLnBrk="1" latinLnBrk="0" hangingPunct="1">
        <a:lnSpc>
          <a:spcPct val="100000"/>
        </a:lnSpc>
        <a:spcBef>
          <a:spcPts val="200"/>
        </a:spcBef>
        <a:buFont typeface="Calibri" panose="020F050202020403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66" indent="-176209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25" indent="-182558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32" indent="-176209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900091" indent="-182558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40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93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145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98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53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05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58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11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64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17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070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221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1">
          <p15:clr>
            <a:srgbClr val="F26B43"/>
          </p15:clr>
        </p15:guide>
        <p15:guide id="2" pos="204">
          <p15:clr>
            <a:srgbClr val="F26B43"/>
          </p15:clr>
        </p15:guide>
        <p15:guide id="3" pos="5556">
          <p15:clr>
            <a:srgbClr val="F26B43"/>
          </p15:clr>
        </p15:guide>
        <p15:guide id="4" orient="horz" pos="2754">
          <p15:clr>
            <a:srgbClr val="F26B43"/>
          </p15:clr>
        </p15:guide>
        <p15:guide id="5" orient="horz" pos="894">
          <p15:clr>
            <a:srgbClr val="F26B43"/>
          </p15:clr>
        </p15:guide>
        <p15:guide id="6" pos="2971">
          <p15:clr>
            <a:srgbClr val="F26B43"/>
          </p15:clr>
        </p15:guide>
        <p15:guide id="7" orient="horz" pos="3049">
          <p15:clr>
            <a:srgbClr val="F26B43"/>
          </p15:clr>
        </p15:guide>
        <p15:guide id="8" orient="horz" pos="713">
          <p15:clr>
            <a:srgbClr val="F26B43"/>
          </p15:clr>
        </p15:guide>
        <p15:guide id="9" pos="2789">
          <p15:clr>
            <a:srgbClr val="F26B43"/>
          </p15:clr>
        </p15:guide>
        <p15:guide id="10" pos="2880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BC2C018C-12D5-41D0-8390-86638DECAEA6}"/>
              </a:ext>
            </a:extLst>
          </p:cNvPr>
          <p:cNvGraphicFramePr>
            <a:graphicFrameLocks noChangeAspect="1"/>
          </p:cNvGraphicFramePr>
          <p:nvPr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1521951006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0" imgW="270" imgH="270" progId="TCLayout.ActiveDocument.1">
                  <p:embed/>
                </p:oleObj>
              </mc:Choice>
              <mc:Fallback>
                <p:oleObj name="think-cell Slide" r:id="rId20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BC2C018C-12D5-41D0-8390-86638DECAE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27026" y="313377"/>
            <a:ext cx="4100513" cy="818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Title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16463" y="313377"/>
            <a:ext cx="4103687" cy="4526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Text 1</a:t>
            </a:r>
          </a:p>
          <a:p>
            <a:pPr lvl="1"/>
            <a:r>
              <a:rPr lang="en-US"/>
              <a:t>Text 2</a:t>
            </a:r>
          </a:p>
          <a:p>
            <a:pPr lvl="2"/>
            <a:r>
              <a:rPr lang="en-US"/>
              <a:t>Text 3</a:t>
            </a:r>
          </a:p>
          <a:p>
            <a:pPr lvl="3"/>
            <a:r>
              <a:rPr lang="en-US"/>
              <a:t>Text 4</a:t>
            </a:r>
          </a:p>
          <a:p>
            <a:pPr lvl="4"/>
            <a:r>
              <a:rPr lang="en-US"/>
              <a:t>Text 5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371976"/>
            <a:ext cx="4100513" cy="4683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rtl="0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Master slide</a:t>
            </a:r>
          </a:p>
        </p:txBody>
      </p:sp>
    </p:spTree>
    <p:extLst>
      <p:ext uri="{BB962C8B-B14F-4D97-AF65-F5344CB8AC3E}">
        <p14:creationId xmlns:p14="http://schemas.microsoft.com/office/powerpoint/2010/main" val="1078133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4" r:id="rId1"/>
    <p:sldLayoutId id="2147484105" r:id="rId2"/>
    <p:sldLayoutId id="2147484106" r:id="rId3"/>
    <p:sldLayoutId id="2147484107" r:id="rId4"/>
    <p:sldLayoutId id="2147484108" r:id="rId5"/>
    <p:sldLayoutId id="2147484109" r:id="rId6"/>
    <p:sldLayoutId id="2147484110" r:id="rId7"/>
    <p:sldLayoutId id="2147484111" r:id="rId8"/>
    <p:sldLayoutId id="2147484112" r:id="rId9"/>
    <p:sldLayoutId id="2147484113" r:id="rId10"/>
    <p:sldLayoutId id="2147484114" r:id="rId11"/>
    <p:sldLayoutId id="2147484115" r:id="rId12"/>
    <p:sldLayoutId id="2147484116" r:id="rId13"/>
    <p:sldLayoutId id="2147484117" r:id="rId14"/>
    <p:sldLayoutId id="2147484118" r:id="rId15"/>
    <p:sldLayoutId id="2147484119" r:id="rId16"/>
    <p:sldLayoutId id="2147484120" r:id="rId17"/>
  </p:sldLayoutIdLst>
  <p:hf sldNum="0" hdr="0" dt="0"/>
  <p:txStyles>
    <p:titleStyle>
      <a:lvl1pPr algn="l" defTabSz="816305" rtl="0" eaLnBrk="1" latinLnBrk="0" hangingPunct="1">
        <a:lnSpc>
          <a:spcPts val="27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4" indent="-179384" algn="l" defTabSz="816305" rtl="0" eaLnBrk="1" latinLnBrk="0" hangingPunct="1">
        <a:lnSpc>
          <a:spcPct val="100000"/>
        </a:lnSpc>
        <a:spcBef>
          <a:spcPts val="200"/>
        </a:spcBef>
        <a:buFont typeface="Calibri" panose="020F050202020403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66" indent="-176209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25" indent="-182558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32" indent="-176209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900091" indent="-182558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40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93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145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98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53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05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58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11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64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17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070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221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1">
          <p15:clr>
            <a:srgbClr val="F26B43"/>
          </p15:clr>
        </p15:guide>
        <p15:guide id="2" pos="204">
          <p15:clr>
            <a:srgbClr val="F26B43"/>
          </p15:clr>
        </p15:guide>
        <p15:guide id="3" pos="5556">
          <p15:clr>
            <a:srgbClr val="F26B43"/>
          </p15:clr>
        </p15:guide>
        <p15:guide id="4" orient="horz" pos="2754">
          <p15:clr>
            <a:srgbClr val="F26B43"/>
          </p15:clr>
        </p15:guide>
        <p15:guide id="5" orient="horz" pos="894">
          <p15:clr>
            <a:srgbClr val="F26B43"/>
          </p15:clr>
        </p15:guide>
        <p15:guide id="6" pos="2971">
          <p15:clr>
            <a:srgbClr val="F26B43"/>
          </p15:clr>
        </p15:guide>
        <p15:guide id="7" orient="horz" pos="3049">
          <p15:clr>
            <a:srgbClr val="F26B43"/>
          </p15:clr>
        </p15:guide>
        <p15:guide id="8" orient="horz" pos="713">
          <p15:clr>
            <a:srgbClr val="F26B43"/>
          </p15:clr>
        </p15:guide>
        <p15:guide id="9" pos="2789">
          <p15:clr>
            <a:srgbClr val="F26B43"/>
          </p15:clr>
        </p15:guide>
        <p15:guide id="10" pos="2880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CBBFA94D-B90E-486C-BA10-BB5CB119529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2303781648"/>
              </p:ext>
            </p:extLst>
          </p:nvPr>
        </p:nvGraphicFramePr>
        <p:xfrm>
          <a:off x="1192" y="1192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408" imgH="408" progId="TCLayout.ActiveDocument.1">
                  <p:embed/>
                </p:oleObj>
              </mc:Choice>
              <mc:Fallback>
                <p:oleObj name="think-cell Slide" r:id="rId24" imgW="408" imgH="408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CBBFA94D-B90E-486C-BA10-BB5CB11952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79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30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Klicka här för att ändra format på bakgrundstexten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221212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5" r:id="rId3"/>
    <p:sldLayoutId id="2147484126" r:id="rId4"/>
    <p:sldLayoutId id="2147484127" r:id="rId5"/>
    <p:sldLayoutId id="2147484128" r:id="rId6"/>
    <p:sldLayoutId id="2147484129" r:id="rId7"/>
    <p:sldLayoutId id="2147484130" r:id="rId8"/>
    <p:sldLayoutId id="2147484131" r:id="rId9"/>
    <p:sldLayoutId id="2147484132" r:id="rId10"/>
    <p:sldLayoutId id="2147484133" r:id="rId11"/>
    <p:sldLayoutId id="2147484134" r:id="rId12"/>
    <p:sldLayoutId id="2147484135" r:id="rId13"/>
    <p:sldLayoutId id="2147484136" r:id="rId14"/>
    <p:sldLayoutId id="2147484137" r:id="rId15"/>
    <p:sldLayoutId id="2147484138" r:id="rId16"/>
    <p:sldLayoutId id="2147484139" r:id="rId17"/>
    <p:sldLayoutId id="2147484140" r:id="rId18"/>
    <p:sldLayoutId id="2147484141" r:id="rId19"/>
    <p:sldLayoutId id="2147484142" r:id="rId20"/>
    <p:sldLayoutId id="2147484143" r:id="rId21"/>
  </p:sldLayoutIdLst>
  <p:hf sldNum="0" hdr="0" dt="0"/>
  <p:txStyles>
    <p:titleStyle>
      <a:lvl1pPr algn="l" defTabSz="816284" rtl="0" eaLnBrk="1" latinLnBrk="0" hangingPunct="1">
        <a:lnSpc>
          <a:spcPts val="25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0" indent="-179380" algn="l" defTabSz="816284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57" indent="-176204" algn="l" defTabSz="81628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12" indent="-182554" algn="l" defTabSz="81628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14" indent="-176204" algn="l" defTabSz="81628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900068" indent="-182554" algn="l" defTabSz="81628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784" indent="-204072" algn="l" defTabSz="8162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27" indent="-204072" algn="l" defTabSz="8162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069" indent="-204072" algn="l" defTabSz="8162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11" indent="-204072" algn="l" defTabSz="8162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43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284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28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570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13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856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6998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139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BA122054-FC4E-488A-B413-D21532FCEA3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271182043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270" imgH="270" progId="TCLayout.ActiveDocument.1">
                  <p:embed/>
                </p:oleObj>
              </mc:Choice>
              <mc:Fallback>
                <p:oleObj name="think-cell Slide" r:id="rId19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BA122054-FC4E-488A-B413-D21532FCEA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27025" y="313376"/>
            <a:ext cx="4100513" cy="818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Title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16462" y="313376"/>
            <a:ext cx="4103687" cy="4526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Text 1</a:t>
            </a:r>
          </a:p>
          <a:p>
            <a:pPr lvl="1"/>
            <a:r>
              <a:rPr lang="en-US"/>
              <a:t>Text 2</a:t>
            </a:r>
          </a:p>
          <a:p>
            <a:pPr lvl="2"/>
            <a:r>
              <a:rPr lang="en-US"/>
              <a:t>Text 3</a:t>
            </a:r>
          </a:p>
          <a:p>
            <a:pPr lvl="3"/>
            <a:r>
              <a:rPr lang="en-US"/>
              <a:t>Text 4</a:t>
            </a:r>
          </a:p>
          <a:p>
            <a:pPr lvl="4"/>
            <a:r>
              <a:rPr lang="en-US"/>
              <a:t>Text 5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371975"/>
            <a:ext cx="4100513" cy="4683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eaLnBrk="1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380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5" r:id="rId1"/>
    <p:sldLayoutId id="2147484146" r:id="rId2"/>
    <p:sldLayoutId id="2147484147" r:id="rId3"/>
    <p:sldLayoutId id="2147484148" r:id="rId4"/>
    <p:sldLayoutId id="2147484149" r:id="rId5"/>
    <p:sldLayoutId id="2147484150" r:id="rId6"/>
    <p:sldLayoutId id="2147484151" r:id="rId7"/>
    <p:sldLayoutId id="2147484152" r:id="rId8"/>
    <p:sldLayoutId id="2147484153" r:id="rId9"/>
    <p:sldLayoutId id="2147484154" r:id="rId10"/>
    <p:sldLayoutId id="2147484155" r:id="rId11"/>
    <p:sldLayoutId id="2147484156" r:id="rId12"/>
    <p:sldLayoutId id="2147484157" r:id="rId13"/>
    <p:sldLayoutId id="2147484158" r:id="rId14"/>
    <p:sldLayoutId id="2147484159" r:id="rId15"/>
    <p:sldLayoutId id="2147484160" r:id="rId16"/>
  </p:sldLayoutIdLst>
  <p:hf hdr="0" ftr="0" dt="0"/>
  <p:txStyles>
    <p:titleStyle>
      <a:lvl1pPr algn="l" defTabSz="816326" rtl="0" eaLnBrk="1" latinLnBrk="0" hangingPunct="1">
        <a:lnSpc>
          <a:spcPts val="27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200"/>
        </a:spcBef>
        <a:buFont typeface="Calibri" panose="020F050202020403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1">
          <p15:clr>
            <a:srgbClr val="F26B43"/>
          </p15:clr>
        </p15:guide>
        <p15:guide id="2" pos="204">
          <p15:clr>
            <a:srgbClr val="F26B43"/>
          </p15:clr>
        </p15:guide>
        <p15:guide id="3" pos="5556">
          <p15:clr>
            <a:srgbClr val="F26B43"/>
          </p15:clr>
        </p15:guide>
        <p15:guide id="4" orient="horz" pos="2754">
          <p15:clr>
            <a:srgbClr val="F26B43"/>
          </p15:clr>
        </p15:guide>
        <p15:guide id="5" orient="horz" pos="894">
          <p15:clr>
            <a:srgbClr val="F26B43"/>
          </p15:clr>
        </p15:guide>
        <p15:guide id="6" pos="2971">
          <p15:clr>
            <a:srgbClr val="F26B43"/>
          </p15:clr>
        </p15:guide>
        <p15:guide id="7" orient="horz" pos="3049">
          <p15:clr>
            <a:srgbClr val="F26B43"/>
          </p15:clr>
        </p15:guide>
        <p15:guide id="8" orient="horz" pos="713">
          <p15:clr>
            <a:srgbClr val="F26B43"/>
          </p15:clr>
        </p15:guide>
        <p15:guide id="9" pos="2789">
          <p15:clr>
            <a:srgbClr val="F26B43"/>
          </p15:clr>
        </p15:guide>
        <p15:guide id="10" pos="2880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8B0CA7C7-5E5A-404B-B15C-182D80A3BD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326348176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359" imgH="360" progId="TCLayout.ActiveDocument.1">
                  <p:embed/>
                </p:oleObj>
              </mc:Choice>
              <mc:Fallback>
                <p:oleObj name="think-cell Slide" r:id="rId25" imgW="359" imgH="36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8B0CA7C7-5E5A-404B-B15C-182D80A3BD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40C7492B-30EF-481D-B761-FCEA2C09F377}"/>
              </a:ext>
            </a:extLst>
          </p:cNvPr>
          <p:cNvSpPr/>
          <p:nvPr userDrawn="1">
            <p:custDataLst>
              <p:tags r:id="rId24"/>
            </p:custDataLst>
          </p:nvPr>
        </p:nvSpPr>
        <p:spPr>
          <a:xfrm>
            <a:off x="1" y="1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sv-SE" sz="2700" b="1" i="0" baseline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78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30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506237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3" r:id="rId1"/>
    <p:sldLayoutId id="2147484164" r:id="rId2"/>
    <p:sldLayoutId id="2147484165" r:id="rId3"/>
    <p:sldLayoutId id="2147484166" r:id="rId4"/>
    <p:sldLayoutId id="2147484167" r:id="rId5"/>
    <p:sldLayoutId id="2147484168" r:id="rId6"/>
    <p:sldLayoutId id="2147484169" r:id="rId7"/>
    <p:sldLayoutId id="2147484170" r:id="rId8"/>
    <p:sldLayoutId id="2147484171" r:id="rId9"/>
    <p:sldLayoutId id="2147484172" r:id="rId10"/>
    <p:sldLayoutId id="2147484173" r:id="rId11"/>
    <p:sldLayoutId id="2147484174" r:id="rId12"/>
    <p:sldLayoutId id="2147484175" r:id="rId13"/>
    <p:sldLayoutId id="2147484176" r:id="rId14"/>
    <p:sldLayoutId id="2147484177" r:id="rId15"/>
    <p:sldLayoutId id="2147484178" r:id="rId16"/>
    <p:sldLayoutId id="2147484179" r:id="rId17"/>
    <p:sldLayoutId id="2147484180" r:id="rId18"/>
    <p:sldLayoutId id="2147484181" r:id="rId19"/>
    <p:sldLayoutId id="2147484182" r:id="rId20"/>
    <p:sldLayoutId id="2147484183" r:id="rId21"/>
  </p:sldLayoutIdLst>
  <p:hf sldNum="0" hdr="0" dt="0"/>
  <p:txStyles>
    <p:titleStyle>
      <a:lvl1pPr algn="l" defTabSz="816305" rtl="0" eaLnBrk="1" latinLnBrk="0" hangingPunct="1">
        <a:lnSpc>
          <a:spcPts val="25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4" indent="-179384" algn="l" defTabSz="816305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66" indent="-176209" algn="l" defTabSz="816305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25" indent="-182558" algn="l" defTabSz="816305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32" indent="-176209" algn="l" defTabSz="816305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900091" indent="-182558" algn="l" defTabSz="816305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40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93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145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98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53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05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58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11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64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17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070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221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8B0CA7C7-5E5A-404B-B15C-182D80A3BD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40350893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359" imgH="360" progId="TCLayout.ActiveDocument.1">
                  <p:embed/>
                </p:oleObj>
              </mc:Choice>
              <mc:Fallback>
                <p:oleObj name="think-cell Slide" r:id="rId25" imgW="359" imgH="36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8B0CA7C7-5E5A-404B-B15C-182D80A3BD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40C7492B-30EF-481D-B761-FCEA2C09F377}"/>
              </a:ext>
            </a:extLst>
          </p:cNvPr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sv-SE" sz="2700" b="1" i="0" baseline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29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137357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5" r:id="rId1"/>
    <p:sldLayoutId id="2147484186" r:id="rId2"/>
    <p:sldLayoutId id="2147484187" r:id="rId3"/>
    <p:sldLayoutId id="2147484188" r:id="rId4"/>
    <p:sldLayoutId id="2147484189" r:id="rId5"/>
    <p:sldLayoutId id="2147484190" r:id="rId6"/>
    <p:sldLayoutId id="2147484191" r:id="rId7"/>
    <p:sldLayoutId id="2147484192" r:id="rId8"/>
    <p:sldLayoutId id="2147484193" r:id="rId9"/>
    <p:sldLayoutId id="2147484194" r:id="rId10"/>
    <p:sldLayoutId id="2147484195" r:id="rId11"/>
    <p:sldLayoutId id="2147484196" r:id="rId12"/>
    <p:sldLayoutId id="2147484197" r:id="rId13"/>
    <p:sldLayoutId id="2147484198" r:id="rId14"/>
    <p:sldLayoutId id="2147484199" r:id="rId15"/>
    <p:sldLayoutId id="2147484200" r:id="rId16"/>
    <p:sldLayoutId id="2147484201" r:id="rId17"/>
    <p:sldLayoutId id="2147484202" r:id="rId18"/>
    <p:sldLayoutId id="2147484203" r:id="rId19"/>
    <p:sldLayoutId id="2147484204" r:id="rId20"/>
    <p:sldLayoutId id="2147484205" r:id="rId21"/>
  </p:sldLayoutIdLst>
  <p:hf sldNum="0" hdr="0" dt="0"/>
  <p:txStyles>
    <p:titleStyle>
      <a:lvl1pPr algn="l" defTabSz="816326" rtl="0" eaLnBrk="1" latinLnBrk="0" hangingPunct="1">
        <a:lnSpc>
          <a:spcPts val="25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8B0CA7C7-5E5A-404B-B15C-182D80A3BD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7512904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359" imgH="360" progId="TCLayout.ActiveDocument.1">
                  <p:embed/>
                </p:oleObj>
              </mc:Choice>
              <mc:Fallback>
                <p:oleObj name="think-cell Slide" r:id="rId25" imgW="359" imgH="36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8B0CA7C7-5E5A-404B-B15C-182D80A3BD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40C7492B-30EF-481D-B761-FCEA2C09F377}"/>
              </a:ext>
            </a:extLst>
          </p:cNvPr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sv-SE" sz="2700" b="1" i="0" baseline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29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723743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7" r:id="rId1"/>
    <p:sldLayoutId id="2147484208" r:id="rId2"/>
    <p:sldLayoutId id="2147484209" r:id="rId3"/>
    <p:sldLayoutId id="2147484210" r:id="rId4"/>
    <p:sldLayoutId id="2147484211" r:id="rId5"/>
    <p:sldLayoutId id="2147484212" r:id="rId6"/>
    <p:sldLayoutId id="2147484213" r:id="rId7"/>
    <p:sldLayoutId id="2147484214" r:id="rId8"/>
    <p:sldLayoutId id="2147484215" r:id="rId9"/>
    <p:sldLayoutId id="2147484216" r:id="rId10"/>
    <p:sldLayoutId id="2147484217" r:id="rId11"/>
    <p:sldLayoutId id="2147484218" r:id="rId12"/>
    <p:sldLayoutId id="2147484219" r:id="rId13"/>
    <p:sldLayoutId id="2147484220" r:id="rId14"/>
    <p:sldLayoutId id="2147484221" r:id="rId15"/>
    <p:sldLayoutId id="2147484222" r:id="rId16"/>
    <p:sldLayoutId id="2147484223" r:id="rId17"/>
    <p:sldLayoutId id="2147484224" r:id="rId18"/>
    <p:sldLayoutId id="2147484225" r:id="rId19"/>
    <p:sldLayoutId id="2147484226" r:id="rId20"/>
    <p:sldLayoutId id="2147484227" r:id="rId21"/>
  </p:sldLayoutIdLst>
  <p:hf sldNum="0" hdr="0" dt="0"/>
  <p:txStyles>
    <p:titleStyle>
      <a:lvl1pPr algn="l" defTabSz="816326" rtl="0" eaLnBrk="1" latinLnBrk="0" hangingPunct="1">
        <a:lnSpc>
          <a:spcPts val="25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45C39025-8E44-42BF-B811-7F3223A290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25868567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2" imgW="359" imgH="360" progId="TCLayout.ActiveDocument.1">
                  <p:embed/>
                </p:oleObj>
              </mc:Choice>
              <mc:Fallback>
                <p:oleObj name="think-cell Slide" r:id="rId22" imgW="359" imgH="36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45C39025-8E44-42BF-B811-7F3223A290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CE7DCE53-EC9C-4346-B603-61DB22E10FF3}"/>
              </a:ext>
            </a:extLst>
          </p:cNvPr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sv-SE" sz="2700" b="1" i="0" baseline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29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964906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9" r:id="rId1"/>
    <p:sldLayoutId id="2147484230" r:id="rId2"/>
    <p:sldLayoutId id="2147484231" r:id="rId3"/>
    <p:sldLayoutId id="2147484232" r:id="rId4"/>
    <p:sldLayoutId id="2147484233" r:id="rId5"/>
    <p:sldLayoutId id="2147484234" r:id="rId6"/>
    <p:sldLayoutId id="2147484235" r:id="rId7"/>
    <p:sldLayoutId id="2147484236" r:id="rId8"/>
    <p:sldLayoutId id="2147484237" r:id="rId9"/>
    <p:sldLayoutId id="2147484238" r:id="rId10"/>
    <p:sldLayoutId id="2147484239" r:id="rId11"/>
    <p:sldLayoutId id="2147484240" r:id="rId12"/>
    <p:sldLayoutId id="2147484241" r:id="rId13"/>
    <p:sldLayoutId id="2147484242" r:id="rId14"/>
    <p:sldLayoutId id="2147484243" r:id="rId15"/>
    <p:sldLayoutId id="2147484244" r:id="rId16"/>
    <p:sldLayoutId id="2147484245" r:id="rId17"/>
    <p:sldLayoutId id="2147484246" r:id="rId18"/>
  </p:sldLayoutIdLst>
  <p:hf sldNum="0" hdr="0" dt="0"/>
  <p:txStyles>
    <p:titleStyle>
      <a:lvl1pPr algn="l" defTabSz="816326" rtl="0" eaLnBrk="1" latinLnBrk="0" hangingPunct="1">
        <a:lnSpc>
          <a:spcPts val="25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1BF7FDEE-4FAC-49B6-9723-AA938BA6BC5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96371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3" imgW="359" imgH="360" progId="TCLayout.ActiveDocument.1">
                  <p:embed/>
                </p:oleObj>
              </mc:Choice>
              <mc:Fallback>
                <p:oleObj name="think-cell Slide" r:id="rId23" imgW="359" imgH="360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1BF7FDEE-4FAC-49B6-9723-AA938BA6BC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27025" y="313376"/>
            <a:ext cx="4100513" cy="818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 err="1"/>
              <a:t>Title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16462" y="313376"/>
            <a:ext cx="4103687" cy="4526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Text 1</a:t>
            </a:r>
          </a:p>
          <a:p>
            <a:pPr lvl="1"/>
            <a:r>
              <a:rPr lang="sv-SE"/>
              <a:t>Text 2</a:t>
            </a:r>
          </a:p>
          <a:p>
            <a:pPr lvl="2"/>
            <a:r>
              <a:rPr lang="sv-SE"/>
              <a:t>Text 3</a:t>
            </a:r>
          </a:p>
          <a:p>
            <a:pPr lvl="3"/>
            <a:r>
              <a:rPr lang="sv-SE"/>
              <a:t>Text 4</a:t>
            </a:r>
          </a:p>
          <a:p>
            <a:pPr lvl="4"/>
            <a:r>
              <a:rPr lang="sv-SE"/>
              <a:t>Text 5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371975"/>
            <a:ext cx="4100513" cy="4683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Master </a:t>
            </a:r>
            <a:r>
              <a:rPr lang="sv-SE" err="1"/>
              <a:t>slide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378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  <p:sldLayoutId id="2147484260" r:id="rId12"/>
    <p:sldLayoutId id="2147484261" r:id="rId13"/>
    <p:sldLayoutId id="2147484262" r:id="rId14"/>
    <p:sldLayoutId id="2147484263" r:id="rId15"/>
    <p:sldLayoutId id="2147484264" r:id="rId16"/>
    <p:sldLayoutId id="2147484265" r:id="rId17"/>
    <p:sldLayoutId id="2147484266" r:id="rId18"/>
    <p:sldLayoutId id="2147484268" r:id="rId19"/>
    <p:sldLayoutId id="2147484269" r:id="rId20"/>
  </p:sldLayoutIdLst>
  <p:hf sldNum="0" hdr="0" dt="0"/>
  <p:txStyles>
    <p:titleStyle>
      <a:lvl1pPr algn="l" defTabSz="816326" rtl="0" eaLnBrk="1" latinLnBrk="0" hangingPunct="1">
        <a:lnSpc>
          <a:spcPts val="27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200"/>
        </a:spcBef>
        <a:buFont typeface="Calibri" panose="020F050202020403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1">
          <p15:clr>
            <a:srgbClr val="F26B43"/>
          </p15:clr>
        </p15:guide>
        <p15:guide id="2" pos="204">
          <p15:clr>
            <a:srgbClr val="F26B43"/>
          </p15:clr>
        </p15:guide>
        <p15:guide id="3" pos="5556">
          <p15:clr>
            <a:srgbClr val="F26B43"/>
          </p15:clr>
        </p15:guide>
        <p15:guide id="4" orient="horz" pos="2754">
          <p15:clr>
            <a:srgbClr val="F26B43"/>
          </p15:clr>
        </p15:guide>
        <p15:guide id="5" orient="horz" pos="894">
          <p15:clr>
            <a:srgbClr val="F26B43"/>
          </p15:clr>
        </p15:guide>
        <p15:guide id="6" pos="2971">
          <p15:clr>
            <a:srgbClr val="F26B43"/>
          </p15:clr>
        </p15:guide>
        <p15:guide id="7" orient="horz" pos="3049">
          <p15:clr>
            <a:srgbClr val="F26B43"/>
          </p15:clr>
        </p15:guide>
        <p15:guide id="8" orient="horz" pos="713">
          <p15:clr>
            <a:srgbClr val="F26B43"/>
          </p15:clr>
        </p15:guide>
        <p15:guide id="9" pos="2789">
          <p15:clr>
            <a:srgbClr val="F26B43"/>
          </p15:clr>
        </p15:guide>
        <p15:guide id="10" pos="2880">
          <p15:clr>
            <a:srgbClr val="F26B43"/>
          </p15:clr>
        </p15:guide>
      </p15:sldGuideLst>
    </p:ext>
  </p:extLst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1BF7FDEE-4FAC-49B6-9723-AA938BA6BC5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8802933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359" imgH="360" progId="TCLayout.ActiveDocument.1">
                  <p:embed/>
                </p:oleObj>
              </mc:Choice>
              <mc:Fallback>
                <p:oleObj name="think-cell Slide" r:id="rId24" imgW="359" imgH="360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1BF7FDEE-4FAC-49B6-9723-AA938BA6BC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27025" y="313376"/>
            <a:ext cx="4100513" cy="818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 err="1"/>
              <a:t>Title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16462" y="313376"/>
            <a:ext cx="4103687" cy="4526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Text 1</a:t>
            </a:r>
          </a:p>
          <a:p>
            <a:pPr lvl="1"/>
            <a:r>
              <a:rPr lang="sv-SE"/>
              <a:t>Text 2</a:t>
            </a:r>
          </a:p>
          <a:p>
            <a:pPr lvl="2"/>
            <a:r>
              <a:rPr lang="sv-SE"/>
              <a:t>Text 3</a:t>
            </a:r>
          </a:p>
          <a:p>
            <a:pPr lvl="3"/>
            <a:r>
              <a:rPr lang="sv-SE"/>
              <a:t>Text 4</a:t>
            </a:r>
          </a:p>
          <a:p>
            <a:pPr lvl="4"/>
            <a:r>
              <a:rPr lang="sv-SE"/>
              <a:t>Text 5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371975"/>
            <a:ext cx="4100513" cy="4683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Master </a:t>
            </a:r>
            <a:r>
              <a:rPr lang="sv-SE" err="1"/>
              <a:t>slide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5188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1" r:id="rId1"/>
    <p:sldLayoutId id="2147484272" r:id="rId2"/>
    <p:sldLayoutId id="2147484273" r:id="rId3"/>
    <p:sldLayoutId id="2147484274" r:id="rId4"/>
    <p:sldLayoutId id="2147484275" r:id="rId5"/>
    <p:sldLayoutId id="2147484276" r:id="rId6"/>
    <p:sldLayoutId id="2147484277" r:id="rId7"/>
    <p:sldLayoutId id="2147484278" r:id="rId8"/>
    <p:sldLayoutId id="2147484279" r:id="rId9"/>
    <p:sldLayoutId id="2147484280" r:id="rId10"/>
    <p:sldLayoutId id="2147484281" r:id="rId11"/>
    <p:sldLayoutId id="2147484282" r:id="rId12"/>
    <p:sldLayoutId id="2147484283" r:id="rId13"/>
    <p:sldLayoutId id="2147484284" r:id="rId14"/>
    <p:sldLayoutId id="2147484285" r:id="rId15"/>
    <p:sldLayoutId id="2147484286" r:id="rId16"/>
    <p:sldLayoutId id="2147484287" r:id="rId17"/>
    <p:sldLayoutId id="2147484288" r:id="rId18"/>
    <p:sldLayoutId id="2147484289" r:id="rId19"/>
    <p:sldLayoutId id="2147484291" r:id="rId20"/>
    <p:sldLayoutId id="2147484292" r:id="rId21"/>
  </p:sldLayoutIdLst>
  <p:hf sldNum="0" hdr="0" dt="0"/>
  <p:txStyles>
    <p:titleStyle>
      <a:lvl1pPr algn="l" defTabSz="816326" rtl="0" eaLnBrk="1" latinLnBrk="0" hangingPunct="1">
        <a:lnSpc>
          <a:spcPts val="27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200"/>
        </a:spcBef>
        <a:buFont typeface="Calibri" panose="020F050202020403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1">
          <p15:clr>
            <a:srgbClr val="F26B43"/>
          </p15:clr>
        </p15:guide>
        <p15:guide id="2" pos="204">
          <p15:clr>
            <a:srgbClr val="F26B43"/>
          </p15:clr>
        </p15:guide>
        <p15:guide id="3" pos="5556">
          <p15:clr>
            <a:srgbClr val="F26B43"/>
          </p15:clr>
        </p15:guide>
        <p15:guide id="4" orient="horz" pos="2754">
          <p15:clr>
            <a:srgbClr val="F26B43"/>
          </p15:clr>
        </p15:guide>
        <p15:guide id="5" orient="horz" pos="894">
          <p15:clr>
            <a:srgbClr val="F26B43"/>
          </p15:clr>
        </p15:guide>
        <p15:guide id="6" pos="2971">
          <p15:clr>
            <a:srgbClr val="F26B43"/>
          </p15:clr>
        </p15:guide>
        <p15:guide id="7" orient="horz" pos="3049">
          <p15:clr>
            <a:srgbClr val="F26B43"/>
          </p15:clr>
        </p15:guide>
        <p15:guide id="8" orient="horz" pos="713">
          <p15:clr>
            <a:srgbClr val="F26B43"/>
          </p15:clr>
        </p15:guide>
        <p15:guide id="9" pos="2789">
          <p15:clr>
            <a:srgbClr val="F26B43"/>
          </p15:clr>
        </p15:guide>
        <p15:guide id="10" pos="2880">
          <p15:clr>
            <a:srgbClr val="F26B43"/>
          </p15:clr>
        </p15:guide>
      </p15:sldGuideLst>
    </p:ext>
  </p:extLst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CBBFA94D-B90E-486C-BA10-BB5CB119529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779055456"/>
              </p:ext>
            </p:extLst>
          </p:nvPr>
        </p:nvGraphicFramePr>
        <p:xfrm>
          <a:off x="1192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408" imgH="408" progId="TCLayout.ActiveDocument.1">
                  <p:embed/>
                </p:oleObj>
              </mc:Choice>
              <mc:Fallback>
                <p:oleObj name="think-cell Slide" r:id="rId24" imgW="408" imgH="408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CBBFA94D-B90E-486C-BA10-BB5CB11952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192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80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31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898299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8" r:id="rId1"/>
    <p:sldLayoutId id="2147484299" r:id="rId2"/>
    <p:sldLayoutId id="2147484300" r:id="rId3"/>
    <p:sldLayoutId id="2147484301" r:id="rId4"/>
    <p:sldLayoutId id="2147484302" r:id="rId5"/>
    <p:sldLayoutId id="2147484303" r:id="rId6"/>
    <p:sldLayoutId id="2147484304" r:id="rId7"/>
    <p:sldLayoutId id="2147484305" r:id="rId8"/>
    <p:sldLayoutId id="2147484306" r:id="rId9"/>
    <p:sldLayoutId id="2147484307" r:id="rId10"/>
    <p:sldLayoutId id="2147484308" r:id="rId11"/>
    <p:sldLayoutId id="2147484309" r:id="rId12"/>
    <p:sldLayoutId id="2147484310" r:id="rId13"/>
    <p:sldLayoutId id="2147484311" r:id="rId14"/>
    <p:sldLayoutId id="2147484312" r:id="rId15"/>
    <p:sldLayoutId id="2147484313" r:id="rId16"/>
    <p:sldLayoutId id="2147484314" r:id="rId17"/>
    <p:sldLayoutId id="2147484315" r:id="rId18"/>
    <p:sldLayoutId id="2147484316" r:id="rId19"/>
    <p:sldLayoutId id="2147484317" r:id="rId20"/>
    <p:sldLayoutId id="2147484318" r:id="rId21"/>
  </p:sldLayoutIdLst>
  <p:hf sldNum="0" hdr="0" dt="0"/>
  <p:txStyles>
    <p:titleStyle>
      <a:lvl1pPr algn="l" defTabSz="612229" rtl="0" eaLnBrk="1" latinLnBrk="0" hangingPunct="1">
        <a:lnSpc>
          <a:spcPts val="1875"/>
        </a:lnSpc>
        <a:spcBef>
          <a:spcPct val="0"/>
        </a:spcBef>
        <a:buNone/>
        <a:defRPr sz="2025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34538" indent="-134538" algn="l" defTabSz="612229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1pPr>
      <a:lvl2pPr marL="269075" indent="-132157" algn="l" defTabSz="612229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050" kern="1200">
          <a:solidFill>
            <a:schemeClr val="tx2"/>
          </a:solidFill>
          <a:latin typeface="+mn-lt"/>
          <a:ea typeface="+mn-ea"/>
          <a:cs typeface="+mn-cs"/>
        </a:defRPr>
      </a:lvl2pPr>
      <a:lvl3pPr marL="405994" indent="-136919" algn="l" defTabSz="612229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050" kern="1200">
          <a:solidFill>
            <a:schemeClr val="tx2"/>
          </a:solidFill>
          <a:latin typeface="+mn-lt"/>
          <a:ea typeface="+mn-ea"/>
          <a:cs typeface="+mn-cs"/>
        </a:defRPr>
      </a:lvl3pPr>
      <a:lvl4pPr marL="538149" indent="-132157" algn="l" defTabSz="612229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050" kern="1200">
          <a:solidFill>
            <a:schemeClr val="tx2"/>
          </a:solidFill>
          <a:latin typeface="+mn-lt"/>
          <a:ea typeface="+mn-ea"/>
          <a:cs typeface="+mn-cs"/>
        </a:defRPr>
      </a:lvl4pPr>
      <a:lvl5pPr marL="675068" indent="-136919" algn="l" defTabSz="612229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1683630" indent="-153058" algn="l" defTabSz="612229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989745" indent="-153058" algn="l" defTabSz="612229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295859" indent="-153058" algn="l" defTabSz="612229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601974" indent="-153058" algn="l" defTabSz="612229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1222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6115" algn="l" defTabSz="61222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12229" algn="l" defTabSz="61222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8344" algn="l" defTabSz="61222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24458" algn="l" defTabSz="61222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30573" algn="l" defTabSz="61222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36688" algn="l" defTabSz="61222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42803" algn="l" defTabSz="61222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48916" algn="l" defTabSz="61222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BC2C018C-12D5-41D0-8390-86638DECAEA6}"/>
              </a:ext>
            </a:extLst>
          </p:cNvPr>
          <p:cNvGraphicFramePr>
            <a:graphicFrameLocks noChangeAspect="1"/>
          </p:cNvGraphicFramePr>
          <p:nvPr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3806634295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1" imgW="270" imgH="270" progId="TCLayout.ActiveDocument.1">
                  <p:embed/>
                </p:oleObj>
              </mc:Choice>
              <mc:Fallback>
                <p:oleObj name="think-cell Slide" r:id="rId21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BC2C018C-12D5-41D0-8390-86638DECAE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27026" y="313377"/>
            <a:ext cx="4100513" cy="818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 err="1"/>
              <a:t>Title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16463" y="313377"/>
            <a:ext cx="4103687" cy="4526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Text 1</a:t>
            </a:r>
          </a:p>
          <a:p>
            <a:pPr lvl="1"/>
            <a:r>
              <a:rPr lang="sv-SE"/>
              <a:t>Text 2</a:t>
            </a:r>
          </a:p>
          <a:p>
            <a:pPr lvl="2"/>
            <a:r>
              <a:rPr lang="sv-SE"/>
              <a:t>Text 3</a:t>
            </a:r>
          </a:p>
          <a:p>
            <a:pPr lvl="3"/>
            <a:r>
              <a:rPr lang="sv-SE"/>
              <a:t>Text 4</a:t>
            </a:r>
          </a:p>
          <a:p>
            <a:pPr lvl="4"/>
            <a:r>
              <a:rPr lang="sv-SE"/>
              <a:t>Text 5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371976"/>
            <a:ext cx="4100513" cy="4683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071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2" r:id="rId1"/>
    <p:sldLayoutId id="2147484333" r:id="rId2"/>
    <p:sldLayoutId id="2147484334" r:id="rId3"/>
    <p:sldLayoutId id="2147484335" r:id="rId4"/>
    <p:sldLayoutId id="2147484336" r:id="rId5"/>
    <p:sldLayoutId id="2147484337" r:id="rId6"/>
    <p:sldLayoutId id="2147484338" r:id="rId7"/>
    <p:sldLayoutId id="2147484339" r:id="rId8"/>
    <p:sldLayoutId id="2147484340" r:id="rId9"/>
    <p:sldLayoutId id="2147484341" r:id="rId10"/>
    <p:sldLayoutId id="2147484342" r:id="rId11"/>
    <p:sldLayoutId id="2147484343" r:id="rId12"/>
    <p:sldLayoutId id="2147484344" r:id="rId13"/>
    <p:sldLayoutId id="2147484345" r:id="rId14"/>
    <p:sldLayoutId id="2147484346" r:id="rId15"/>
    <p:sldLayoutId id="2147484347" r:id="rId16"/>
    <p:sldLayoutId id="2147484349" r:id="rId17"/>
    <p:sldLayoutId id="2147484352" r:id="rId18"/>
  </p:sldLayoutIdLst>
  <p:txStyles>
    <p:titleStyle>
      <a:lvl1pPr algn="l" defTabSz="816305" rtl="0" eaLnBrk="1" latinLnBrk="0" hangingPunct="1">
        <a:lnSpc>
          <a:spcPts val="27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4" indent="-179384" algn="l" defTabSz="816305" rtl="0" eaLnBrk="1" latinLnBrk="0" hangingPunct="1">
        <a:lnSpc>
          <a:spcPct val="100000"/>
        </a:lnSpc>
        <a:spcBef>
          <a:spcPts val="200"/>
        </a:spcBef>
        <a:buFont typeface="Calibri" panose="020F050202020403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66" indent="-176209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25" indent="-182558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32" indent="-176209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900091" indent="-182558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40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93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145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98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53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05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58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11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64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17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070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221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1">
          <p15:clr>
            <a:srgbClr val="F26B43"/>
          </p15:clr>
        </p15:guide>
        <p15:guide id="2" pos="204">
          <p15:clr>
            <a:srgbClr val="F26B43"/>
          </p15:clr>
        </p15:guide>
        <p15:guide id="3" pos="5556">
          <p15:clr>
            <a:srgbClr val="F26B43"/>
          </p15:clr>
        </p15:guide>
        <p15:guide id="4" orient="horz" pos="2754">
          <p15:clr>
            <a:srgbClr val="F26B43"/>
          </p15:clr>
        </p15:guide>
        <p15:guide id="5" orient="horz" pos="894">
          <p15:clr>
            <a:srgbClr val="F26B43"/>
          </p15:clr>
        </p15:guide>
        <p15:guide id="6" pos="2971">
          <p15:clr>
            <a:srgbClr val="F26B43"/>
          </p15:clr>
        </p15:guide>
        <p15:guide id="7" orient="horz" pos="3049">
          <p15:clr>
            <a:srgbClr val="F26B43"/>
          </p15:clr>
        </p15:guide>
        <p15:guide id="8" orient="horz" pos="713">
          <p15:clr>
            <a:srgbClr val="F26B43"/>
          </p15:clr>
        </p15:guide>
        <p15:guide id="9" pos="2789">
          <p15:clr>
            <a:srgbClr val="F26B43"/>
          </p15:clr>
        </p15:guide>
        <p15:guide id="10" pos="2880">
          <p15:clr>
            <a:srgbClr val="F26B43"/>
          </p15:clr>
        </p15:guide>
      </p15:sldGuideLst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BA122054-FC4E-488A-B413-D21532FCEA3A}"/>
              </a:ext>
            </a:extLst>
          </p:cNvPr>
          <p:cNvGraphicFramePr>
            <a:graphicFrameLocks noChangeAspect="1"/>
          </p:cNvGraphicFramePr>
          <p:nvPr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421136624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270" imgH="270" progId="TCLayout.ActiveDocument.1">
                  <p:embed/>
                </p:oleObj>
              </mc:Choice>
              <mc:Fallback>
                <p:oleObj name="think-cell Slide" r:id="rId19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BA122054-FC4E-488A-B413-D21532FCEA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27026" y="313377"/>
            <a:ext cx="4100513" cy="818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 err="1"/>
              <a:t>Title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16463" y="313377"/>
            <a:ext cx="4103687" cy="4526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Text 1</a:t>
            </a:r>
          </a:p>
          <a:p>
            <a:pPr lvl="1"/>
            <a:r>
              <a:rPr lang="sv-SE"/>
              <a:t>Text 2</a:t>
            </a:r>
          </a:p>
          <a:p>
            <a:pPr lvl="2"/>
            <a:r>
              <a:rPr lang="sv-SE"/>
              <a:t>Text 3</a:t>
            </a:r>
          </a:p>
          <a:p>
            <a:pPr lvl="3"/>
            <a:r>
              <a:rPr lang="sv-SE"/>
              <a:t>Text 4</a:t>
            </a:r>
          </a:p>
          <a:p>
            <a:pPr lvl="4"/>
            <a:r>
              <a:rPr lang="sv-SE"/>
              <a:t>Text 5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371976"/>
            <a:ext cx="4100513" cy="4683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Master slide</a:t>
            </a:r>
          </a:p>
        </p:txBody>
      </p:sp>
    </p:spTree>
    <p:extLst>
      <p:ext uri="{BB962C8B-B14F-4D97-AF65-F5344CB8AC3E}">
        <p14:creationId xmlns:p14="http://schemas.microsoft.com/office/powerpoint/2010/main" val="1930810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  <p:sldLayoutId id="2147484366" r:id="rId12"/>
    <p:sldLayoutId id="2147484367" r:id="rId13"/>
    <p:sldLayoutId id="2147484368" r:id="rId14"/>
    <p:sldLayoutId id="2147484369" r:id="rId15"/>
    <p:sldLayoutId id="2147484370" r:id="rId16"/>
  </p:sldLayoutIdLst>
  <p:hf sldNum="0" hdr="0" dt="0"/>
  <p:txStyles>
    <p:titleStyle>
      <a:lvl1pPr algn="l" defTabSz="816305" rtl="0" eaLnBrk="1" latinLnBrk="0" hangingPunct="1">
        <a:lnSpc>
          <a:spcPts val="27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4" indent="-179384" algn="l" defTabSz="816305" rtl="0" eaLnBrk="1" latinLnBrk="0" hangingPunct="1">
        <a:lnSpc>
          <a:spcPct val="100000"/>
        </a:lnSpc>
        <a:spcBef>
          <a:spcPts val="200"/>
        </a:spcBef>
        <a:buFont typeface="Calibri" panose="020F050202020403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66" indent="-176209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25" indent="-182558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32" indent="-176209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900091" indent="-182558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40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93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145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98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53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05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58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11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64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17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070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221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1">
          <p15:clr>
            <a:srgbClr val="F26B43"/>
          </p15:clr>
        </p15:guide>
        <p15:guide id="2" pos="204">
          <p15:clr>
            <a:srgbClr val="F26B43"/>
          </p15:clr>
        </p15:guide>
        <p15:guide id="3" pos="5556">
          <p15:clr>
            <a:srgbClr val="F26B43"/>
          </p15:clr>
        </p15:guide>
        <p15:guide id="4" orient="horz" pos="2754">
          <p15:clr>
            <a:srgbClr val="F26B43"/>
          </p15:clr>
        </p15:guide>
        <p15:guide id="5" orient="horz" pos="894">
          <p15:clr>
            <a:srgbClr val="F26B43"/>
          </p15:clr>
        </p15:guide>
        <p15:guide id="6" pos="2971">
          <p15:clr>
            <a:srgbClr val="F26B43"/>
          </p15:clr>
        </p15:guide>
        <p15:guide id="7" orient="horz" pos="3049">
          <p15:clr>
            <a:srgbClr val="F26B43"/>
          </p15:clr>
        </p15:guide>
        <p15:guide id="8" orient="horz" pos="713">
          <p15:clr>
            <a:srgbClr val="F26B43"/>
          </p15:clr>
        </p15:guide>
        <p15:guide id="9" pos="2789">
          <p15:clr>
            <a:srgbClr val="F26B43"/>
          </p15:clr>
        </p15:guide>
        <p15:guide id="10" pos="2880">
          <p15:clr>
            <a:srgbClr val="F26B43"/>
          </p15:clr>
        </p15:guide>
      </p15:sldGuideLst>
    </p:ext>
  </p:extLst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BC2C018C-12D5-41D0-8390-86638DECAEA6}"/>
              </a:ext>
            </a:extLst>
          </p:cNvPr>
          <p:cNvGraphicFramePr>
            <a:graphicFrameLocks noChangeAspect="1"/>
          </p:cNvGraphicFramePr>
          <p:nvPr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1100392065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270" imgH="270" progId="TCLayout.ActiveDocument.1">
                  <p:embed/>
                </p:oleObj>
              </mc:Choice>
              <mc:Fallback>
                <p:oleObj name="think-cell Slide" r:id="rId31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BC2C018C-12D5-41D0-8390-86638DECAE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27026" y="313377"/>
            <a:ext cx="4100513" cy="818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 err="1"/>
              <a:t>Title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16463" y="313377"/>
            <a:ext cx="4103687" cy="4526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Text 1</a:t>
            </a:r>
          </a:p>
          <a:p>
            <a:pPr lvl="1"/>
            <a:r>
              <a:rPr lang="sv-SE"/>
              <a:t>Text 2</a:t>
            </a:r>
          </a:p>
          <a:p>
            <a:pPr lvl="2"/>
            <a:r>
              <a:rPr lang="sv-SE"/>
              <a:t>Text 3</a:t>
            </a:r>
          </a:p>
          <a:p>
            <a:pPr lvl="3"/>
            <a:r>
              <a:rPr lang="sv-SE"/>
              <a:t>Text 4</a:t>
            </a:r>
          </a:p>
          <a:p>
            <a:pPr lvl="4"/>
            <a:r>
              <a:rPr lang="sv-SE"/>
              <a:t>Text 5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371976"/>
            <a:ext cx="4100513" cy="4683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950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8" r:id="rId1"/>
    <p:sldLayoutId id="2147484379" r:id="rId2"/>
    <p:sldLayoutId id="2147484380" r:id="rId3"/>
    <p:sldLayoutId id="2147484381" r:id="rId4"/>
    <p:sldLayoutId id="2147484382" r:id="rId5"/>
    <p:sldLayoutId id="2147484383" r:id="rId6"/>
    <p:sldLayoutId id="2147484384" r:id="rId7"/>
    <p:sldLayoutId id="2147484385" r:id="rId8"/>
    <p:sldLayoutId id="2147484386" r:id="rId9"/>
    <p:sldLayoutId id="2147484387" r:id="rId10"/>
    <p:sldLayoutId id="2147484388" r:id="rId11"/>
    <p:sldLayoutId id="2147484389" r:id="rId12"/>
    <p:sldLayoutId id="2147484390" r:id="rId13"/>
    <p:sldLayoutId id="2147484391" r:id="rId14"/>
    <p:sldLayoutId id="2147484392" r:id="rId15"/>
    <p:sldLayoutId id="2147484393" r:id="rId16"/>
    <p:sldLayoutId id="2147484394" r:id="rId17"/>
    <p:sldLayoutId id="2147484395" r:id="rId18"/>
    <p:sldLayoutId id="2147484396" r:id="rId19"/>
    <p:sldLayoutId id="2147484397" r:id="rId20"/>
    <p:sldLayoutId id="2147484398" r:id="rId21"/>
    <p:sldLayoutId id="2147484399" r:id="rId22"/>
    <p:sldLayoutId id="2147484400" r:id="rId23"/>
    <p:sldLayoutId id="2147484401" r:id="rId24"/>
    <p:sldLayoutId id="2147484402" r:id="rId25"/>
    <p:sldLayoutId id="2147484403" r:id="rId26"/>
    <p:sldLayoutId id="2147484404" r:id="rId27"/>
    <p:sldLayoutId id="2147484405" r:id="rId28"/>
  </p:sldLayoutIdLst>
  <p:txStyles>
    <p:titleStyle>
      <a:lvl1pPr algn="l" defTabSz="816305" rtl="0" eaLnBrk="1" latinLnBrk="0" hangingPunct="1">
        <a:lnSpc>
          <a:spcPts val="27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4" indent="-179384" algn="l" defTabSz="816305" rtl="0" eaLnBrk="1" latinLnBrk="0" hangingPunct="1">
        <a:lnSpc>
          <a:spcPct val="100000"/>
        </a:lnSpc>
        <a:spcBef>
          <a:spcPts val="200"/>
        </a:spcBef>
        <a:buFont typeface="Calibri" panose="020F050202020403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66" indent="-176209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25" indent="-182558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32" indent="-176209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900091" indent="-182558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40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93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145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98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53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05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58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11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64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17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070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221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1">
          <p15:clr>
            <a:srgbClr val="F26B43"/>
          </p15:clr>
        </p15:guide>
        <p15:guide id="2" pos="204">
          <p15:clr>
            <a:srgbClr val="F26B43"/>
          </p15:clr>
        </p15:guide>
        <p15:guide id="3" pos="5556">
          <p15:clr>
            <a:srgbClr val="F26B43"/>
          </p15:clr>
        </p15:guide>
        <p15:guide id="4" orient="horz" pos="2754">
          <p15:clr>
            <a:srgbClr val="F26B43"/>
          </p15:clr>
        </p15:guide>
        <p15:guide id="5" orient="horz" pos="894">
          <p15:clr>
            <a:srgbClr val="F26B43"/>
          </p15:clr>
        </p15:guide>
        <p15:guide id="6" pos="2971">
          <p15:clr>
            <a:srgbClr val="F26B43"/>
          </p15:clr>
        </p15:guide>
        <p15:guide id="7" orient="horz" pos="3049">
          <p15:clr>
            <a:srgbClr val="F26B43"/>
          </p15:clr>
        </p15:guide>
        <p15:guide id="8" orient="horz" pos="713">
          <p15:clr>
            <a:srgbClr val="F26B43"/>
          </p15:clr>
        </p15:guide>
        <p15:guide id="9" pos="2789">
          <p15:clr>
            <a:srgbClr val="F26B43"/>
          </p15:clr>
        </p15:guide>
        <p15:guide id="10" pos="2880">
          <p15:clr>
            <a:srgbClr val="F26B43"/>
          </p15:clr>
        </p15:guide>
      </p15:sldGuideLst>
    </p:ext>
  </p:extLst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CBBFA94D-B90E-486C-BA10-BB5CB119529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779055456"/>
              </p:ext>
            </p:extLst>
          </p:nvPr>
        </p:nvGraphicFramePr>
        <p:xfrm>
          <a:off x="1193" y="1192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408" imgH="408" progId="TCLayout.ActiveDocument.1">
                  <p:embed/>
                </p:oleObj>
              </mc:Choice>
              <mc:Fallback>
                <p:oleObj name="think-cell Slide" r:id="rId24" imgW="408" imgH="408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CBBFA94D-B90E-486C-BA10-BB5CB11952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193" y="1192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81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32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300899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9" r:id="rId1"/>
    <p:sldLayoutId id="2147484410" r:id="rId2"/>
    <p:sldLayoutId id="2147484411" r:id="rId3"/>
    <p:sldLayoutId id="2147484412" r:id="rId4"/>
    <p:sldLayoutId id="2147484413" r:id="rId5"/>
    <p:sldLayoutId id="2147484414" r:id="rId6"/>
    <p:sldLayoutId id="2147484415" r:id="rId7"/>
    <p:sldLayoutId id="2147484416" r:id="rId8"/>
    <p:sldLayoutId id="2147484417" r:id="rId9"/>
    <p:sldLayoutId id="2147484418" r:id="rId10"/>
    <p:sldLayoutId id="2147484419" r:id="rId11"/>
    <p:sldLayoutId id="2147484420" r:id="rId12"/>
    <p:sldLayoutId id="2147484421" r:id="rId13"/>
    <p:sldLayoutId id="2147484422" r:id="rId14"/>
    <p:sldLayoutId id="2147484423" r:id="rId15"/>
    <p:sldLayoutId id="2147484424" r:id="rId16"/>
    <p:sldLayoutId id="2147484425" r:id="rId17"/>
    <p:sldLayoutId id="2147484426" r:id="rId18"/>
    <p:sldLayoutId id="2147484427" r:id="rId19"/>
    <p:sldLayoutId id="2147484429" r:id="rId20"/>
    <p:sldLayoutId id="2147484430" r:id="rId21"/>
  </p:sldLayoutIdLst>
  <p:hf sldNum="0" hdr="0" dt="0"/>
  <p:txStyles>
    <p:titleStyle>
      <a:lvl1pPr algn="l" defTabSz="612214" rtl="0" eaLnBrk="1" latinLnBrk="0" hangingPunct="1">
        <a:lnSpc>
          <a:spcPts val="1875"/>
        </a:lnSpc>
        <a:spcBef>
          <a:spcPct val="0"/>
        </a:spcBef>
        <a:buNone/>
        <a:defRPr sz="2025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34535" indent="-134535" algn="l" defTabSz="612214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1pPr>
      <a:lvl2pPr marL="269069" indent="-132154" algn="l" defTabSz="61221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050" kern="1200">
          <a:solidFill>
            <a:schemeClr val="tx2"/>
          </a:solidFill>
          <a:latin typeface="+mn-lt"/>
          <a:ea typeface="+mn-ea"/>
          <a:cs typeface="+mn-cs"/>
        </a:defRPr>
      </a:lvl2pPr>
      <a:lvl3pPr marL="405984" indent="-136916" algn="l" defTabSz="61221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050" kern="1200">
          <a:solidFill>
            <a:schemeClr val="tx2"/>
          </a:solidFill>
          <a:latin typeface="+mn-lt"/>
          <a:ea typeface="+mn-ea"/>
          <a:cs typeface="+mn-cs"/>
        </a:defRPr>
      </a:lvl3pPr>
      <a:lvl4pPr marL="538136" indent="-132154" algn="l" defTabSz="61221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050" kern="1200">
          <a:solidFill>
            <a:schemeClr val="tx2"/>
          </a:solidFill>
          <a:latin typeface="+mn-lt"/>
          <a:ea typeface="+mn-ea"/>
          <a:cs typeface="+mn-cs"/>
        </a:defRPr>
      </a:lvl4pPr>
      <a:lvl5pPr marL="675051" indent="-136916" algn="l" defTabSz="61221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1683588" indent="-153054" algn="l" defTabSz="612214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989695" indent="-153054" algn="l" defTabSz="612214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295802" indent="-153054" algn="l" defTabSz="612214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601909" indent="-153054" algn="l" defTabSz="612214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1221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6107" algn="l" defTabSz="61221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12214" algn="l" defTabSz="61221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8321" algn="l" defTabSz="61221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24428" algn="l" defTabSz="61221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30535" algn="l" defTabSz="61221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36642" algn="l" defTabSz="61221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42749" algn="l" defTabSz="61221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48855" algn="l" defTabSz="61221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BB268269-8DB8-BB77-CC58-51794ACEA93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12736011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1" imgW="360" imgH="360" progId="TCLayout.ActiveDocument.1">
                  <p:embed/>
                </p:oleObj>
              </mc:Choice>
              <mc:Fallback>
                <p:oleObj name="think-cell Slide" r:id="rId21" imgW="360" imgH="36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BB268269-8DB8-BB77-CC58-51794ACEA9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29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10631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4" r:id="rId1"/>
    <p:sldLayoutId id="2147484445" r:id="rId2"/>
    <p:sldLayoutId id="2147484446" r:id="rId3"/>
    <p:sldLayoutId id="2147484447" r:id="rId4"/>
    <p:sldLayoutId id="2147484448" r:id="rId5"/>
    <p:sldLayoutId id="2147484449" r:id="rId6"/>
    <p:sldLayoutId id="2147484450" r:id="rId7"/>
    <p:sldLayoutId id="2147484451" r:id="rId8"/>
    <p:sldLayoutId id="2147484452" r:id="rId9"/>
    <p:sldLayoutId id="2147484453" r:id="rId10"/>
    <p:sldLayoutId id="2147484454" r:id="rId11"/>
    <p:sldLayoutId id="2147484455" r:id="rId12"/>
    <p:sldLayoutId id="2147484456" r:id="rId13"/>
    <p:sldLayoutId id="2147484457" r:id="rId14"/>
    <p:sldLayoutId id="2147484458" r:id="rId15"/>
    <p:sldLayoutId id="2147484459" r:id="rId16"/>
    <p:sldLayoutId id="2147484460" r:id="rId17"/>
    <p:sldLayoutId id="2147484461" r:id="rId18"/>
  </p:sldLayoutIdLst>
  <p:hf sldNum="0" hdr="0" dt="0"/>
  <p:txStyles>
    <p:titleStyle>
      <a:lvl1pPr algn="l" defTabSz="816326" rtl="0" eaLnBrk="1" latinLnBrk="0" hangingPunct="1">
        <a:lnSpc>
          <a:spcPts val="25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60131668-AA59-4B00-BDDB-3CC71E266D7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0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2" imgW="359" imgH="360" progId="TCLayout.ActiveDocument.1">
                  <p:embed/>
                </p:oleObj>
              </mc:Choice>
              <mc:Fallback>
                <p:oleObj name="think-cell Slide" r:id="rId22" imgW="359" imgH="36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60131668-AA59-4B00-BDDB-3CC71E266D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7706F154-84E9-4D97-B86F-723AA599510E}"/>
              </a:ext>
            </a:extLst>
          </p:cNvPr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sv-SE" sz="2700" b="1" i="0" baseline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29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471392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3" r:id="rId1"/>
    <p:sldLayoutId id="2147484464" r:id="rId2"/>
    <p:sldLayoutId id="2147484465" r:id="rId3"/>
    <p:sldLayoutId id="2147484466" r:id="rId4"/>
    <p:sldLayoutId id="2147484467" r:id="rId5"/>
    <p:sldLayoutId id="2147484468" r:id="rId6"/>
    <p:sldLayoutId id="2147484469" r:id="rId7"/>
    <p:sldLayoutId id="2147484470" r:id="rId8"/>
    <p:sldLayoutId id="2147484471" r:id="rId9"/>
    <p:sldLayoutId id="2147484472" r:id="rId10"/>
    <p:sldLayoutId id="2147484473" r:id="rId11"/>
    <p:sldLayoutId id="2147484474" r:id="rId12"/>
    <p:sldLayoutId id="2147484475" r:id="rId13"/>
    <p:sldLayoutId id="2147484476" r:id="rId14"/>
    <p:sldLayoutId id="2147484477" r:id="rId15"/>
    <p:sldLayoutId id="2147484478" r:id="rId16"/>
    <p:sldLayoutId id="2147484479" r:id="rId17"/>
    <p:sldLayoutId id="2147484480" r:id="rId18"/>
  </p:sldLayoutIdLst>
  <p:hf sldNum="0" hdr="0" dt="0"/>
  <p:txStyles>
    <p:titleStyle>
      <a:lvl1pPr algn="l" defTabSz="816326" rtl="0" eaLnBrk="1" latinLnBrk="0" hangingPunct="1">
        <a:lnSpc>
          <a:spcPts val="25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29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979366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2" r:id="rId1"/>
    <p:sldLayoutId id="2147484483" r:id="rId2"/>
    <p:sldLayoutId id="2147484484" r:id="rId3"/>
    <p:sldLayoutId id="2147484485" r:id="rId4"/>
    <p:sldLayoutId id="2147484486" r:id="rId5"/>
    <p:sldLayoutId id="2147484487" r:id="rId6"/>
    <p:sldLayoutId id="2147484488" r:id="rId7"/>
    <p:sldLayoutId id="2147484489" r:id="rId8"/>
    <p:sldLayoutId id="2147484490" r:id="rId9"/>
    <p:sldLayoutId id="2147484491" r:id="rId10"/>
    <p:sldLayoutId id="2147484492" r:id="rId11"/>
    <p:sldLayoutId id="2147484493" r:id="rId12"/>
    <p:sldLayoutId id="2147484494" r:id="rId13"/>
    <p:sldLayoutId id="2147484495" r:id="rId14"/>
    <p:sldLayoutId id="2147484496" r:id="rId15"/>
    <p:sldLayoutId id="2147484497" r:id="rId16"/>
    <p:sldLayoutId id="2147484498" r:id="rId17"/>
    <p:sldLayoutId id="2147484499" r:id="rId18"/>
  </p:sldLayoutIdLst>
  <p:hf sldNum="0" hdr="0" dt="0"/>
  <p:txStyles>
    <p:titleStyle>
      <a:lvl1pPr algn="l" defTabSz="816326" rtl="0" eaLnBrk="1" latinLnBrk="0" hangingPunct="1">
        <a:lnSpc>
          <a:spcPts val="25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5.jpe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19.xml"/><Relationship Id="rId6" Type="http://schemas.openxmlformats.org/officeDocument/2006/relationships/image" Target="../media/image14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104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81.xml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8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8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4.xml"/><Relationship Id="rId7" Type="http://schemas.openxmlformats.org/officeDocument/2006/relationships/image" Target="../media/image19.png"/><Relationship Id="rId2" Type="http://schemas.openxmlformats.org/officeDocument/2006/relationships/tags" Target="../tags/tag121.xml"/><Relationship Id="rId1" Type="http://schemas.openxmlformats.org/officeDocument/2006/relationships/tags" Target="../tags/tag120.xml"/><Relationship Id="rId6" Type="http://schemas.openxmlformats.org/officeDocument/2006/relationships/image" Target="../media/image2.emf"/><Relationship Id="rId5" Type="http://schemas.openxmlformats.org/officeDocument/2006/relationships/image" Target="../media/image6.emf"/><Relationship Id="rId4" Type="http://schemas.openxmlformats.org/officeDocument/2006/relationships/oleObject" Target="../embeddings/oleObject10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4.xml"/><Relationship Id="rId7" Type="http://schemas.openxmlformats.org/officeDocument/2006/relationships/image" Target="../media/image20.png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image" Target="../media/image2.emf"/><Relationship Id="rId5" Type="http://schemas.openxmlformats.org/officeDocument/2006/relationships/image" Target="../media/image6.emf"/><Relationship Id="rId4" Type="http://schemas.openxmlformats.org/officeDocument/2006/relationships/oleObject" Target="../embeddings/oleObject10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81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8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11F5595F-8071-41E8-8730-AF567495F97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3" imgH="354" progId="TCLayout.ActiveDocument.1">
                  <p:embed/>
                </p:oleObj>
              </mc:Choice>
              <mc:Fallback>
                <p:oleObj name="think-cell Slide" r:id="rId4" imgW="353" imgH="35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11F5595F-8071-41E8-8730-AF567495F9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2744A08D-CB5D-4A72-A663-CDBBD7B93293}"/>
              </a:ext>
            </a:extLst>
          </p:cNvPr>
          <p:cNvSpPr/>
          <p:nvPr/>
        </p:nvSpPr>
        <p:spPr>
          <a:xfrm>
            <a:off x="0" y="0"/>
            <a:ext cx="5196870" cy="5143500"/>
          </a:xfrm>
          <a:prstGeom prst="rtTriangle">
            <a:avLst/>
          </a:prstGeom>
          <a:solidFill>
            <a:srgbClr val="1E3A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163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ticimex Sans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6EBA1BD-5FA9-4DE4-97FB-E3535FA61B87}"/>
              </a:ext>
            </a:extLst>
          </p:cNvPr>
          <p:cNvSpPr txBox="1"/>
          <p:nvPr/>
        </p:nvSpPr>
        <p:spPr>
          <a:xfrm>
            <a:off x="232659" y="3876889"/>
            <a:ext cx="2924773" cy="106982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8163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nticimex Sans"/>
                <a:ea typeface="+mn-ea"/>
                <a:cs typeface="+mn-cs"/>
              </a:rPr>
              <a:t>SMART Pest Control </a:t>
            </a:r>
          </a:p>
          <a:p>
            <a:pPr marL="0" marR="0" lvl="0" indent="0" algn="l" defTabSz="8163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ticimex Sans"/>
              <a:ea typeface="+mn-ea"/>
              <a:cs typeface="+mn-cs"/>
            </a:endParaRPr>
          </a:p>
        </p:txBody>
      </p:sp>
      <p:sp>
        <p:nvSpPr>
          <p:cNvPr id="30" name="Right Triangle 29">
            <a:extLst>
              <a:ext uri="{FF2B5EF4-FFF2-40B4-BE49-F238E27FC236}">
                <a16:creationId xmlns:a16="http://schemas.microsoft.com/office/drawing/2014/main" id="{549E9FA4-F751-479E-B852-0873F7273065}"/>
              </a:ext>
            </a:extLst>
          </p:cNvPr>
          <p:cNvSpPr/>
          <p:nvPr/>
        </p:nvSpPr>
        <p:spPr>
          <a:xfrm flipH="1" flipV="1">
            <a:off x="437836" y="9525"/>
            <a:ext cx="4759034" cy="5143499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163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ticimex Sans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429ACA-0588-4F1E-A7DE-BC5E9CCA10F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092" y="1987550"/>
            <a:ext cx="1717958" cy="1817157"/>
          </a:xfrm>
          <a:prstGeom prst="rect">
            <a:avLst/>
          </a:prstGeom>
        </p:spPr>
      </p:pic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814DDF2-9304-0DDB-B858-A0BD511E911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6031" y="563469"/>
            <a:ext cx="4147498" cy="103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088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516298" cy="824861"/>
          </a:xfrm>
        </p:spPr>
        <p:txBody>
          <a:bodyPr/>
          <a:lstStyle/>
          <a:p>
            <a:r>
              <a:rPr lang="en-GB" dirty="0"/>
              <a:t>SMART 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idx="13"/>
          </p:nvPr>
        </p:nvSpPr>
        <p:spPr>
          <a:xfrm>
            <a:off x="323528" y="1028700"/>
            <a:ext cx="8113241" cy="3330575"/>
          </a:xfrm>
        </p:spPr>
        <p:txBody>
          <a:bodyPr>
            <a:normAutofit/>
          </a:bodyPr>
          <a:lstStyle/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</a:rPr>
              <a:t>Who?</a:t>
            </a: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endParaRPr lang="en-GB" sz="24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</a:rPr>
              <a:t>What?</a:t>
            </a: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endParaRPr lang="en-GB" sz="24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</a:rPr>
              <a:t>Why?</a:t>
            </a: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endParaRPr lang="en-GB" sz="24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</a:rPr>
              <a:t>Where?</a:t>
            </a: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endParaRPr lang="en-GB" sz="24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</a:rPr>
              <a:t>When? </a:t>
            </a: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endParaRPr lang="en-GB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endParaRPr lang="en-GB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CEA38D-F45F-B76E-EFA1-7707D7BABD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575" y="4285589"/>
            <a:ext cx="745312" cy="7875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4595F6-46AE-6FB0-61BA-11435F11B5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9701" y="4350542"/>
            <a:ext cx="2377646" cy="5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79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516298" cy="824861"/>
          </a:xfrm>
        </p:spPr>
        <p:txBody>
          <a:bodyPr/>
          <a:lstStyle/>
          <a:p>
            <a:r>
              <a:rPr lang="en-GB" dirty="0"/>
              <a:t>SMART Who?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idx="13"/>
          </p:nvPr>
        </p:nvSpPr>
        <p:spPr>
          <a:xfrm>
            <a:off x="323528" y="1028700"/>
            <a:ext cx="8113241" cy="3330575"/>
          </a:xfrm>
        </p:spPr>
        <p:txBody>
          <a:bodyPr>
            <a:normAutofit fontScale="25000" lnSpcReduction="20000"/>
          </a:bodyPr>
          <a:lstStyle/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en-GB" sz="7200" b="1" dirty="0">
                <a:latin typeface="Calibri" panose="020F0502020204030204" pitchFamily="34" charset="0"/>
                <a:ea typeface="Calibri" panose="020F0502020204030204" pitchFamily="34" charset="0"/>
              </a:rPr>
              <a:t>Shopping Centre</a:t>
            </a: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endParaRPr lang="en-GB" sz="7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en-GB" sz="7200" b="1" dirty="0">
                <a:latin typeface="Calibri" panose="020F0502020204030204" pitchFamily="34" charset="0"/>
                <a:ea typeface="Calibri" panose="020F0502020204030204" pitchFamily="34" charset="0"/>
              </a:rPr>
              <a:t>Restaurant</a:t>
            </a: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endParaRPr lang="en-GB" sz="7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en-GB" sz="7200" b="1" dirty="0">
                <a:latin typeface="Calibri" panose="020F0502020204030204" pitchFamily="34" charset="0"/>
                <a:ea typeface="Calibri" panose="020F0502020204030204" pitchFamily="34" charset="0"/>
              </a:rPr>
              <a:t>High Street Retailer</a:t>
            </a: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endParaRPr lang="en-GB" sz="7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en-GB" sz="7200" b="1" dirty="0">
                <a:latin typeface="Calibri" panose="020F0502020204030204" pitchFamily="34" charset="0"/>
                <a:ea typeface="Calibri" panose="020F0502020204030204" pitchFamily="34" charset="0"/>
              </a:rPr>
              <a:t>Office Block</a:t>
            </a: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endParaRPr lang="en-GB" sz="7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en-GB" sz="7200" b="1" dirty="0">
                <a:latin typeface="Calibri" panose="020F0502020204030204" pitchFamily="34" charset="0"/>
                <a:ea typeface="Calibri" panose="020F0502020204030204" pitchFamily="34" charset="0"/>
              </a:rPr>
              <a:t>Distribution Warehouse</a:t>
            </a: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endParaRPr lang="en-GB" sz="7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en-GB" sz="7200" b="1" dirty="0">
                <a:latin typeface="Calibri" panose="020F0502020204030204" pitchFamily="34" charset="0"/>
                <a:ea typeface="Calibri" panose="020F0502020204030204" pitchFamily="34" charset="0"/>
              </a:rPr>
              <a:t>University Computer Block</a:t>
            </a: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endParaRPr lang="en-GB" sz="7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en-GB" sz="7200" b="1" dirty="0">
                <a:latin typeface="Calibri" panose="020F0502020204030204" pitchFamily="34" charset="0"/>
                <a:ea typeface="Calibri" panose="020F0502020204030204" pitchFamily="34" charset="0"/>
              </a:rPr>
              <a:t>Train engineering complex</a:t>
            </a: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endParaRPr lang="en-GB" sz="7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en-GB" sz="7200" b="1" dirty="0">
                <a:latin typeface="Calibri" panose="020F0502020204030204" pitchFamily="34" charset="0"/>
                <a:ea typeface="Calibri" panose="020F0502020204030204" pitchFamily="34" charset="0"/>
              </a:rPr>
              <a:t>Hospital</a:t>
            </a: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endParaRPr lang="en-GB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endParaRPr lang="en-GB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4595F6-46AE-6FB0-61BA-11435F11B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701" y="4350542"/>
            <a:ext cx="2377646" cy="5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95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516298" cy="824861"/>
          </a:xfrm>
        </p:spPr>
        <p:txBody>
          <a:bodyPr/>
          <a:lstStyle/>
          <a:p>
            <a:r>
              <a:rPr lang="en-GB" dirty="0"/>
              <a:t>SMART What?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idx="13"/>
          </p:nvPr>
        </p:nvSpPr>
        <p:spPr>
          <a:xfrm>
            <a:off x="323528" y="1028700"/>
            <a:ext cx="8113241" cy="3330575"/>
          </a:xfrm>
        </p:spPr>
        <p:txBody>
          <a:bodyPr>
            <a:normAutofit/>
          </a:bodyPr>
          <a:lstStyle/>
          <a:p>
            <a:pPr marL="0" lvl="0" indent="0">
              <a:buSzPts val="1000"/>
              <a:buNone/>
              <a:tabLst>
                <a:tab pos="457200" algn="l"/>
              </a:tabLst>
            </a:pPr>
            <a:endParaRPr lang="en-GB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endParaRPr lang="en-GB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4595F6-46AE-6FB0-61BA-11435F11B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701" y="4350542"/>
            <a:ext cx="2377646" cy="5974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5EE2C37-7F10-EDBA-12A1-8DE53EB0FE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85335"/>
            <a:ext cx="9144000" cy="435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539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6E3E539C-5B97-45C2-AD5E-73412CB2962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9" imgH="360" progId="TCLayout.ActiveDocument.1">
                  <p:embed/>
                </p:oleObj>
              </mc:Choice>
              <mc:Fallback>
                <p:oleObj name="think-cell Slide" r:id="rId4" imgW="359" imgH="360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6E3E539C-5B97-45C2-AD5E-73412CB296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91FA1921-E556-45BC-8A26-1AD49C48457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816326" rtl="0" eaLnBrk="1" fontAlgn="auto" latinLnBrk="0" hangingPunct="1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3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ticimex Sans" panose="020B0503040101040103" pitchFamily="34" charset="0"/>
              <a:ea typeface="+mn-ea"/>
              <a:cs typeface="+mn-cs"/>
              <a:sym typeface="Anticimex Sans" panose="020B0503040101040103" pitchFamily="34" charset="0"/>
            </a:endParaRPr>
          </a:p>
        </p:txBody>
      </p:sp>
      <p:sp>
        <p:nvSpPr>
          <p:cNvPr id="15" name="Rubrik 14">
            <a:extLst>
              <a:ext uri="{FF2B5EF4-FFF2-40B4-BE49-F238E27FC236}">
                <a16:creationId xmlns:a16="http://schemas.microsoft.com/office/drawing/2014/main" id="{25BEB26C-3233-4F0A-86B4-4DF779273F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vert="horz"/>
          <a:lstStyle/>
          <a:p>
            <a:r>
              <a:rPr lang="sv-SE" dirty="0"/>
              <a:t>SMART Range-Smart Catch</a:t>
            </a:r>
            <a:endParaRPr lang="en-GB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3B5EB68-FDDF-419E-9E1C-373E5DCFFF5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638161"/>
            <a:ext cx="1612479" cy="2436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E1C7BC-1850-F331-1BC5-691772FC5C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852" y="786159"/>
            <a:ext cx="6570617" cy="4095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641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6E3E539C-5B97-45C2-AD5E-73412CB2962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9" imgH="360" progId="TCLayout.ActiveDocument.1">
                  <p:embed/>
                </p:oleObj>
              </mc:Choice>
              <mc:Fallback>
                <p:oleObj name="think-cell Slide" r:id="rId4" imgW="359" imgH="360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6E3E539C-5B97-45C2-AD5E-73412CB296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91FA1921-E556-45BC-8A26-1AD49C48457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816326" rtl="0" eaLnBrk="1" fontAlgn="auto" latinLnBrk="0" hangingPunct="1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3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ticimex Sans" panose="020B0503040101040103" pitchFamily="34" charset="0"/>
              <a:ea typeface="+mn-ea"/>
              <a:cs typeface="+mn-cs"/>
              <a:sym typeface="Anticimex Sans" panose="020B0503040101040103" pitchFamily="34" charset="0"/>
            </a:endParaRPr>
          </a:p>
        </p:txBody>
      </p:sp>
      <p:sp>
        <p:nvSpPr>
          <p:cNvPr id="15" name="Rubrik 14">
            <a:extLst>
              <a:ext uri="{FF2B5EF4-FFF2-40B4-BE49-F238E27FC236}">
                <a16:creationId xmlns:a16="http://schemas.microsoft.com/office/drawing/2014/main" id="{25BEB26C-3233-4F0A-86B4-4DF779273F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vert="horz"/>
          <a:lstStyle/>
          <a:p>
            <a:r>
              <a:rPr lang="sv-SE" dirty="0"/>
              <a:t>SMART Range-Smart Catch</a:t>
            </a:r>
            <a:endParaRPr lang="en-GB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3B5EB68-FDDF-419E-9E1C-373E5DCFFF5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638161"/>
            <a:ext cx="1612479" cy="2436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D1A6A5-7688-C358-6661-0C5BA4407D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194" y="303841"/>
            <a:ext cx="8059611" cy="453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26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516298" cy="824861"/>
          </a:xfrm>
        </p:spPr>
        <p:txBody>
          <a:bodyPr/>
          <a:lstStyle/>
          <a:p>
            <a:r>
              <a:rPr lang="en-GB" dirty="0"/>
              <a:t>SMART Why?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4595F6-46AE-6FB0-61BA-11435F11B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701" y="4350542"/>
            <a:ext cx="2377646" cy="5974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BB94F3-B279-4A6C-A711-14B259CD15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343" y="829772"/>
            <a:ext cx="5971199" cy="400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43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516298" cy="824861"/>
          </a:xfrm>
        </p:spPr>
        <p:txBody>
          <a:bodyPr/>
          <a:lstStyle/>
          <a:p>
            <a:r>
              <a:rPr lang="en-GB" dirty="0"/>
              <a:t>SMART Why?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83AB22-12A4-E8E2-9A03-ADCDA10895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587"/>
          <a:stretch/>
        </p:blipFill>
        <p:spPr>
          <a:xfrm>
            <a:off x="227165" y="907869"/>
            <a:ext cx="4053074" cy="34224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E3BB75-7DC2-CA56-8B64-17C6ADF562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286"/>
          <a:stretch/>
        </p:blipFill>
        <p:spPr>
          <a:xfrm>
            <a:off x="4366451" y="907868"/>
            <a:ext cx="4259042" cy="354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71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516298" cy="824861"/>
          </a:xfrm>
        </p:spPr>
        <p:txBody>
          <a:bodyPr/>
          <a:lstStyle/>
          <a:p>
            <a:r>
              <a:rPr lang="en-GB" dirty="0"/>
              <a:t>SMART Why?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5E22C2-DF33-7757-1461-05CE00AA70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3" t="12164" r="10000"/>
          <a:stretch/>
        </p:blipFill>
        <p:spPr>
          <a:xfrm>
            <a:off x="457200" y="777239"/>
            <a:ext cx="8362166" cy="3559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8755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7037&quot;&gt;&lt;version val=&quot;32948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 &lt;/m_chGroupingSymbol17909&gt;&lt;m_strSuffix17909&gt;%&lt;/m_strSuffix17909&gt;&lt;m_yearfmt&gt;&lt;begin val=&quot;0&quot;/&gt;&lt;end val=&quot;4&quot;/&gt;&lt;/m_yearfmt&gt;&lt;/m_precDefaultPercent&gt;&lt;m_precDefaultDate&gt;&lt;m_yearfmt&gt;&lt;begin val=&quot;0&quot;/&gt;&lt;end val=&quot;4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SI22rljt8Dj5Wy_A4DDn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HhE7inGwishabL_bO7ar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pmg_DpNSOKIbjSlu.Bx6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bj7AWT7srNYEeytdMOhq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SI22rljt8Dj5Wy_A4DDn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HhE7inGwishabL_bO7arQ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pmg_DpNSOKIbjSlu.Bx6w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HhE7inGwishabL_bO7arQ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pmg_DpNSOKIbjSlu.Bx6w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HhE7inGwishabL_bO7arQ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pmg_DpNSOKIbjSlu.Bx6w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cgjgPM8U0zXgmCgBKoqjQ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SI22rljt8Dj5Wy_A4DDng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_TDY4rFGbLgKV1Te6Xljw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gH5J3IISga95yXWK1T4dA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gH5J3IISga95yXWK1T4dA"/>
</p:tagLst>
</file>

<file path=ppt/theme/theme1.xml><?xml version="1.0" encoding="utf-8"?>
<a:theme xmlns:a="http://schemas.openxmlformats.org/drawingml/2006/main" name="Anticimex_eng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custClrLst>
    <a:custClr name="Primary Dark blue">
      <a:srgbClr val="0D2B88"/>
    </a:custClr>
    <a:custClr name="Primary medium blue">
      <a:srgbClr val="187EE0"/>
    </a:custClr>
    <a:custClr name="Primary light blue">
      <a:srgbClr val="D2DBE3"/>
    </a:custClr>
    <a:custClr name="Secondary green">
      <a:srgbClr val="2DA96B"/>
    </a:custClr>
    <a:custClr name="Additional purple">
      <a:srgbClr val="9E16A9"/>
    </a:custClr>
    <a:custClr name="Additional orange">
      <a:srgbClr val="FF7C00"/>
    </a:custClr>
    <a:custClr name="Illustration blue 01">
      <a:srgbClr val="051E66"/>
    </a:custClr>
    <a:custClr name="Illustration blue 02">
      <a:srgbClr val="1254B5"/>
    </a:custClr>
    <a:custClr name="Illustration grey">
      <a:srgbClr val="F6F6F6"/>
    </a:custClr>
    <a:custClr name="Illustration green">
      <a:srgbClr val="1ED68C"/>
    </a:custClr>
    <a:custClr name="Illustration coral">
      <a:srgbClr val="FF5959"/>
    </a:custClr>
    <a:custClr name="Illustration orange">
      <a:srgbClr val="FC963F"/>
    </a:custClr>
  </a:custClrLst>
  <a:extLst>
    <a:ext uri="{05A4C25C-085E-4340-85A3-A5531E510DB2}">
      <thm15:themeFamily xmlns:thm15="http://schemas.microsoft.com/office/thememl/2012/main" name="Anticimex_eng" id="{371FBEAB-8B38-455C-88EC-996A0467B080}" vid="{5DB54327-1AF6-4F1E-8C5E-234626615738}"/>
    </a:ext>
  </a:extLst>
</a:theme>
</file>

<file path=ppt/theme/theme2.xml><?xml version="1.0" encoding="utf-8"?>
<a:theme xmlns:a="http://schemas.openxmlformats.org/drawingml/2006/main" name="Anticimex_2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nticimex_2" id="{F408CC19-BB01-4DD0-95D3-A151D8AA2B72}" vid="{E0B5EF2D-92AE-4374-A044-E3FD89B35A64}"/>
    </a:ext>
  </a:extLst>
</a:theme>
</file>

<file path=ppt/theme/theme3.xml><?xml version="1.0" encoding="utf-8"?>
<a:theme xmlns:a="http://schemas.openxmlformats.org/drawingml/2006/main" name="3_Anticimex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ales support, Sales to Food Retail, 3.2020,2" id="{10C12A2E-066E-4E55-91FF-5C74356FA135}" vid="{33735C2E-5D50-424B-AA71-D2C4FFC66F68}"/>
    </a:ext>
  </a:extLst>
</a:theme>
</file>

<file path=ppt/theme/theme4.xml><?xml version="1.0" encoding="utf-8"?>
<a:theme xmlns:a="http://schemas.openxmlformats.org/drawingml/2006/main" name="8_Anticimex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E11B2DA1-771E-AD46-87B3-DD766B15C1CB}" vid="{66BB5410-F624-4F48-BD64-674333A308D3}"/>
    </a:ext>
  </a:extLst>
</a:theme>
</file>

<file path=ppt/theme/theme5.xml><?xml version="1.0" encoding="utf-8"?>
<a:theme xmlns:a="http://schemas.openxmlformats.org/drawingml/2006/main" name="2_Anticimex_eng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custClrLst>
    <a:custClr name="Primary Dark blue">
      <a:srgbClr val="0D2B88"/>
    </a:custClr>
    <a:custClr name="Primary medium blue">
      <a:srgbClr val="187EE0"/>
    </a:custClr>
    <a:custClr name="Primary light blue">
      <a:srgbClr val="D2DBE3"/>
    </a:custClr>
    <a:custClr name="Secondary green">
      <a:srgbClr val="2DA96B"/>
    </a:custClr>
    <a:custClr name="Additional purple">
      <a:srgbClr val="9E16A9"/>
    </a:custClr>
    <a:custClr name="Additional orange">
      <a:srgbClr val="FF7C00"/>
    </a:custClr>
    <a:custClr name="Illustration blue 01">
      <a:srgbClr val="051E66"/>
    </a:custClr>
    <a:custClr name="Illustration blue 02">
      <a:srgbClr val="1254B5"/>
    </a:custClr>
    <a:custClr name="Illustration grey">
      <a:srgbClr val="F6F6F6"/>
    </a:custClr>
    <a:custClr name="Illustration green">
      <a:srgbClr val="1ED68C"/>
    </a:custClr>
    <a:custClr name="Illustration coral">
      <a:srgbClr val="FF5959"/>
    </a:custClr>
    <a:custClr name="Illustration orange">
      <a:srgbClr val="FC963F"/>
    </a:custClr>
  </a:custClrLst>
  <a:extLst>
    <a:ext uri="{05A4C25C-085E-4340-85A3-A5531E510DB2}">
      <thm15:themeFamily xmlns:thm15="http://schemas.microsoft.com/office/thememl/2012/main" name="Anticimex_eng" id="{371FBEAB-8B38-455C-88EC-996A0467B080}" vid="{5DB54327-1AF6-4F1E-8C5E-234626615738}"/>
    </a:ext>
  </a:extLst>
</a:theme>
</file>

<file path=ppt/theme/theme6.xml><?xml version="1.0" encoding="utf-8"?>
<a:theme xmlns:a="http://schemas.openxmlformats.org/drawingml/2006/main" name="8_Anticimex 171031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custClrLst>
    <a:custClr name="Primary Dark blue">
      <a:srgbClr val="0D2B88"/>
    </a:custClr>
    <a:custClr name="Primary medium blue">
      <a:srgbClr val="187EE0"/>
    </a:custClr>
    <a:custClr name="Primary light blue">
      <a:srgbClr val="D2DBE3"/>
    </a:custClr>
    <a:custClr name="Secondary green">
      <a:srgbClr val="2DA96B"/>
    </a:custClr>
    <a:custClr name="Additional purple">
      <a:srgbClr val="9E16A9"/>
    </a:custClr>
    <a:custClr name="Additional orange">
      <a:srgbClr val="FF7C00"/>
    </a:custClr>
    <a:custClr name="Illustration blue 01">
      <a:srgbClr val="051E66"/>
    </a:custClr>
    <a:custClr name="Illustration blue 02">
      <a:srgbClr val="1254B5"/>
    </a:custClr>
    <a:custClr name="Illustration grey">
      <a:srgbClr val="F6F6F6"/>
    </a:custClr>
    <a:custClr name="Illustration green">
      <a:srgbClr val="1ED68C"/>
    </a:custClr>
    <a:custClr name="Illustration coral">
      <a:srgbClr val="FF5959"/>
    </a:custClr>
    <a:custClr name="Illustration orange">
      <a:srgbClr val="FC963F"/>
    </a:custClr>
  </a:custClrLst>
  <a:extLst>
    <a:ext uri="{05A4C25C-085E-4340-85A3-A5531E510DB2}">
      <thm15:themeFamily xmlns:thm15="http://schemas.microsoft.com/office/thememl/2012/main" name="1468 ACX PPT Template_02.pptx" id="{28F0816A-0572-4C00-A9D6-B256247E5C8B}" vid="{2C5A00CD-A516-406A-A172-0B18215F732D}"/>
    </a:ext>
  </a:extLst>
</a:theme>
</file>

<file path=ppt/theme/theme7.xml><?xml version="1.0" encoding="utf-8"?>
<a:theme xmlns:a="http://schemas.openxmlformats.org/drawingml/2006/main" name="5_Anticimex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ales support, Sales to Food Retail, 3.2020,2" id="{10C12A2E-066E-4E55-91FF-5C74356FA135}" vid="{33735C2E-5D50-424B-AA71-D2C4FFC66F68}"/>
    </a:ext>
  </a:extLst>
</a:theme>
</file>

<file path=ppt/theme/theme8.xml><?xml version="1.0" encoding="utf-8"?>
<a:theme xmlns:a="http://schemas.openxmlformats.org/drawingml/2006/main" name="1_Anticimex_eng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custClrLst>
    <a:custClr name="Primary Dark blue">
      <a:srgbClr val="0D2B88"/>
    </a:custClr>
    <a:custClr name="Primary medium blue">
      <a:srgbClr val="187EE0"/>
    </a:custClr>
    <a:custClr name="Primary light blue">
      <a:srgbClr val="D2DBE3"/>
    </a:custClr>
    <a:custClr name="Secondary green">
      <a:srgbClr val="2DA96B"/>
    </a:custClr>
    <a:custClr name="Additional purple">
      <a:srgbClr val="9E16A9"/>
    </a:custClr>
    <a:custClr name="Additional orange">
      <a:srgbClr val="FF7C00"/>
    </a:custClr>
    <a:custClr name="Illustration blue 01">
      <a:srgbClr val="051E66"/>
    </a:custClr>
    <a:custClr name="Illustration blue 02">
      <a:srgbClr val="1254B5"/>
    </a:custClr>
    <a:custClr name="Illustration grey">
      <a:srgbClr val="F6F6F6"/>
    </a:custClr>
    <a:custClr name="Illustration green">
      <a:srgbClr val="1ED68C"/>
    </a:custClr>
    <a:custClr name="Illustration coral">
      <a:srgbClr val="FF5959"/>
    </a:custClr>
    <a:custClr name="Illustration orange">
      <a:srgbClr val="FC963F"/>
    </a:custClr>
  </a:custClrLst>
  <a:extLst>
    <a:ext uri="{05A4C25C-085E-4340-85A3-A5531E510DB2}">
      <thm15:themeFamily xmlns:thm15="http://schemas.microsoft.com/office/thememl/2012/main" name="Anticimex_eng" id="{371FBEAB-8B38-455C-88EC-996A0467B080}" vid="{5DB54327-1AF6-4F1E-8C5E-234626615738}"/>
    </a:ext>
  </a:extLst>
</a:theme>
</file>

<file path=ppt/theme/theme9.xml><?xml version="1.0" encoding="utf-8"?>
<a:theme xmlns:a="http://schemas.openxmlformats.org/drawingml/2006/main" name="3_Anticimex_eng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custClrLst>
    <a:custClr name="Primary Dark blue">
      <a:srgbClr val="0D2B88"/>
    </a:custClr>
    <a:custClr name="Primary medium blue">
      <a:srgbClr val="187EE0"/>
    </a:custClr>
    <a:custClr name="Primary light blue">
      <a:srgbClr val="D2DBE3"/>
    </a:custClr>
    <a:custClr name="Secondary green">
      <a:srgbClr val="2DA96B"/>
    </a:custClr>
    <a:custClr name="Additional purple">
      <a:srgbClr val="9E16A9"/>
    </a:custClr>
    <a:custClr name="Additional orange">
      <a:srgbClr val="FF7C00"/>
    </a:custClr>
    <a:custClr name="Illustration blue 01">
      <a:srgbClr val="051E66"/>
    </a:custClr>
    <a:custClr name="Illustration blue 02">
      <a:srgbClr val="1254B5"/>
    </a:custClr>
    <a:custClr name="Illustration grey">
      <a:srgbClr val="F6F6F6"/>
    </a:custClr>
    <a:custClr name="Illustration green">
      <a:srgbClr val="1ED68C"/>
    </a:custClr>
    <a:custClr name="Illustration coral">
      <a:srgbClr val="FF5959"/>
    </a:custClr>
    <a:custClr name="Illustration orange">
      <a:srgbClr val="FC963F"/>
    </a:custClr>
  </a:custClrLst>
  <a:extLst>
    <a:ext uri="{05A4C25C-085E-4340-85A3-A5531E510DB2}">
      <thm15:themeFamily xmlns:thm15="http://schemas.microsoft.com/office/thememl/2012/main" name="Anticimex_eng" id="{371FBEAB-8B38-455C-88EC-996A0467B080}" vid="{5DB54327-1AF6-4F1E-8C5E-234626615738}"/>
    </a:ext>
  </a:extLst>
</a:theme>
</file>

<file path=ppt/theme/theme10.xml><?xml version="1.0" encoding="utf-8"?>
<a:theme xmlns:a="http://schemas.openxmlformats.org/drawingml/2006/main" name="6_Anticimex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ales support, Sales to Food Retail, 3.2020,2" id="{10C12A2E-066E-4E55-91FF-5C74356FA135}" vid="{33735C2E-5D50-424B-AA71-D2C4FFC66F68}"/>
    </a:ext>
  </a:extLst>
</a:theme>
</file>

<file path=ppt/theme/theme11.xml><?xml version="1.0" encoding="utf-8"?>
<a:theme xmlns:a="http://schemas.openxmlformats.org/drawingml/2006/main" name="Anticimex 171031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custClrLst>
    <a:custClr name="Primary Dark blue">
      <a:srgbClr val="0D2B88"/>
    </a:custClr>
    <a:custClr name="Primary medium blue">
      <a:srgbClr val="187EE0"/>
    </a:custClr>
    <a:custClr name="Primary light blue">
      <a:srgbClr val="D2DBE3"/>
    </a:custClr>
    <a:custClr name="Secondary green">
      <a:srgbClr val="2DA96B"/>
    </a:custClr>
    <a:custClr name="Additional purple">
      <a:srgbClr val="9E16A9"/>
    </a:custClr>
    <a:custClr name="Additional orange">
      <a:srgbClr val="FF7C00"/>
    </a:custClr>
    <a:custClr name="Illustration blue 01">
      <a:srgbClr val="051E66"/>
    </a:custClr>
    <a:custClr name="Illustration blue 02">
      <a:srgbClr val="1254B5"/>
    </a:custClr>
    <a:custClr name="Illustration grey">
      <a:srgbClr val="F6F6F6"/>
    </a:custClr>
    <a:custClr name="Illustration green">
      <a:srgbClr val="1ED68C"/>
    </a:custClr>
    <a:custClr name="Illustration coral">
      <a:srgbClr val="FF5959"/>
    </a:custClr>
    <a:custClr name="Illustration orange">
      <a:srgbClr val="FC963F"/>
    </a:custClr>
  </a:custClrLst>
  <a:extLst>
    <a:ext uri="{05A4C25C-085E-4340-85A3-A5531E510DB2}">
      <thm15:themeFamily xmlns:thm15="http://schemas.microsoft.com/office/thememl/2012/main" name="1468 ACX PPT Template_02.pptx" id="{28F0816A-0572-4C00-A9D6-B256247E5C8B}" vid="{2C5A00CD-A516-406A-A172-0B18215F732D}"/>
    </a:ext>
  </a:extLst>
</a:theme>
</file>

<file path=ppt/theme/theme12.xml><?xml version="1.0" encoding="utf-8"?>
<a:theme xmlns:a="http://schemas.openxmlformats.org/drawingml/2006/main" name="9_Anticimex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E11B2DA1-771E-AD46-87B3-DD766B15C1CB}" vid="{66BB5410-F624-4F48-BD64-674333A308D3}"/>
    </a:ext>
  </a:extLst>
</a:theme>
</file>

<file path=ppt/theme/theme13.xml><?xml version="1.0" encoding="utf-8"?>
<a:theme xmlns:a="http://schemas.openxmlformats.org/drawingml/2006/main" name="Anticimex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E11B2DA1-771E-AD46-87B3-DD766B15C1CB}" vid="{66BB5410-F624-4F48-BD64-674333A308D3}"/>
    </a:ext>
  </a:extLst>
</a:theme>
</file>

<file path=ppt/theme/theme14.xml><?xml version="1.0" encoding="utf-8"?>
<a:theme xmlns:a="http://schemas.openxmlformats.org/drawingml/2006/main" name="10_Anticimex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E11B2DA1-771E-AD46-87B3-DD766B15C1CB}" vid="{66BB5410-F624-4F48-BD64-674333A308D3}"/>
    </a:ext>
  </a:extLst>
</a:theme>
</file>

<file path=ppt/theme/theme15.xml><?xml version="1.0" encoding="utf-8"?>
<a:theme xmlns:a="http://schemas.openxmlformats.org/drawingml/2006/main" name="11_Anticimex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</a:theme>
</file>

<file path=ppt/theme/theme16.xml><?xml version="1.0" encoding="utf-8"?>
<a:theme xmlns:a="http://schemas.openxmlformats.org/drawingml/2006/main" name="7_Anticimex 171031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custClrLst>
    <a:custClr name="Primary Dark blue">
      <a:srgbClr val="0D2B88"/>
    </a:custClr>
    <a:custClr name="Primary medium blue">
      <a:srgbClr val="187EE0"/>
    </a:custClr>
    <a:custClr name="Primary light blue">
      <a:srgbClr val="D2DBE3"/>
    </a:custClr>
    <a:custClr name="Secondary green">
      <a:srgbClr val="2DA96B"/>
    </a:custClr>
    <a:custClr name="Additional purple">
      <a:srgbClr val="9E16A9"/>
    </a:custClr>
    <a:custClr name="Additional orange">
      <a:srgbClr val="FF7C00"/>
    </a:custClr>
    <a:custClr name="Illustration blue 01">
      <a:srgbClr val="051E66"/>
    </a:custClr>
    <a:custClr name="Illustration blue 02">
      <a:srgbClr val="1254B5"/>
    </a:custClr>
    <a:custClr name="Illustration grey">
      <a:srgbClr val="F6F6F6"/>
    </a:custClr>
    <a:custClr name="Illustration green">
      <a:srgbClr val="1ED68C"/>
    </a:custClr>
    <a:custClr name="Illustration coral">
      <a:srgbClr val="FF5959"/>
    </a:custClr>
    <a:custClr name="Illustration orange">
      <a:srgbClr val="FC963F"/>
    </a:custClr>
  </a:custClrLst>
  <a:extLst>
    <a:ext uri="{05A4C25C-085E-4340-85A3-A5531E510DB2}">
      <thm15:themeFamily xmlns:thm15="http://schemas.microsoft.com/office/thememl/2012/main" name="1468 ACX PPT Template_02.pptx" id="{28F0816A-0572-4C00-A9D6-B256247E5C8B}" vid="{2C5A00CD-A516-406A-A172-0B18215F732D}"/>
    </a:ext>
  </a:extLst>
</a:theme>
</file>

<file path=ppt/theme/theme17.xml><?xml version="1.0" encoding="utf-8"?>
<a:theme xmlns:a="http://schemas.openxmlformats.org/drawingml/2006/main" name="5_Anticimex 171031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custClrLst>
    <a:custClr name="Primary Dark blue">
      <a:srgbClr val="0D2B88"/>
    </a:custClr>
    <a:custClr name="Primary medium blue">
      <a:srgbClr val="187EE0"/>
    </a:custClr>
    <a:custClr name="Primary light blue">
      <a:srgbClr val="D2DBE3"/>
    </a:custClr>
    <a:custClr name="Secondary green">
      <a:srgbClr val="2DA96B"/>
    </a:custClr>
    <a:custClr name="Additional purple">
      <a:srgbClr val="9E16A9"/>
    </a:custClr>
    <a:custClr name="Additional orange">
      <a:srgbClr val="FF7C00"/>
    </a:custClr>
    <a:custClr name="Illustration blue 01">
      <a:srgbClr val="051E66"/>
    </a:custClr>
    <a:custClr name="Illustration blue 02">
      <a:srgbClr val="1254B5"/>
    </a:custClr>
    <a:custClr name="Illustration grey">
      <a:srgbClr val="F6F6F6"/>
    </a:custClr>
    <a:custClr name="Illustration green">
      <a:srgbClr val="1ED68C"/>
    </a:custClr>
    <a:custClr name="Illustration coral">
      <a:srgbClr val="FF5959"/>
    </a:custClr>
    <a:custClr name="Illustration orange">
      <a:srgbClr val="FC963F"/>
    </a:custClr>
  </a:custClrLst>
  <a:extLst>
    <a:ext uri="{05A4C25C-085E-4340-85A3-A5531E510DB2}">
      <thm15:themeFamily xmlns:thm15="http://schemas.microsoft.com/office/thememl/2012/main" name="1468 ACX PPT Template_02.pptx" id="{28F0816A-0572-4C00-A9D6-B256247E5C8B}" vid="{2C5A00CD-A516-406A-A172-0B18215F732D}"/>
    </a:ext>
  </a:extLst>
</a:theme>
</file>

<file path=ppt/theme/theme18.xml><?xml version="1.0" encoding="utf-8"?>
<a:theme xmlns:a="http://schemas.openxmlformats.org/drawingml/2006/main" name="1_Anticimex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ales support, Sales to Food Retail, 3.2020,2" id="{10C12A2E-066E-4E55-91FF-5C74356FA135}" vid="{33735C2E-5D50-424B-AA71-D2C4FFC66F68}"/>
    </a:ext>
  </a:extLst>
</a:theme>
</file>

<file path=ppt/theme/theme19.xml><?xml version="1.0" encoding="utf-8"?>
<a:theme xmlns:a="http://schemas.openxmlformats.org/drawingml/2006/main" name="Theme1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custClrLst>
    <a:custClr name="Primary Dark blue">
      <a:srgbClr val="0D2B88"/>
    </a:custClr>
    <a:custClr name="Primary medium blue">
      <a:srgbClr val="187EE0"/>
    </a:custClr>
    <a:custClr name="Primary light blue">
      <a:srgbClr val="D2DBE3"/>
    </a:custClr>
    <a:custClr name="Secondary green">
      <a:srgbClr val="2DA96B"/>
    </a:custClr>
    <a:custClr name="Additional purple">
      <a:srgbClr val="9E16A9"/>
    </a:custClr>
    <a:custClr name="Additional orange">
      <a:srgbClr val="FF7C00"/>
    </a:custClr>
    <a:custClr name="Illustration blue 01">
      <a:srgbClr val="051E66"/>
    </a:custClr>
    <a:custClr name="Illustration blue 02">
      <a:srgbClr val="1254B5"/>
    </a:custClr>
    <a:custClr name="Illustration grey">
      <a:srgbClr val="F6F6F6"/>
    </a:custClr>
    <a:custClr name="Illustration green">
      <a:srgbClr val="1ED68C"/>
    </a:custClr>
    <a:custClr name="Illustration coral">
      <a:srgbClr val="FF5959"/>
    </a:custClr>
    <a:custClr name="Illustration orange">
      <a:srgbClr val="FC963F"/>
    </a:custClr>
  </a:custClrLst>
  <a:extLst>
    <a:ext uri="{05A4C25C-085E-4340-85A3-A5531E510DB2}">
      <thm15:themeFamily xmlns:thm15="http://schemas.microsoft.com/office/thememl/2012/main" name="Theme1" id="{FA53A40D-052E-42AA-9CCA-A6FBC44AABD1}" vid="{D063E0F8-368E-4FDA-BBE6-D6DF1FF80C48}"/>
    </a:ext>
  </a:extLst>
</a:theme>
</file>

<file path=ppt/theme/theme20.xml><?xml version="1.0" encoding="utf-8"?>
<a:theme xmlns:a="http://schemas.openxmlformats.org/drawingml/2006/main" name="2_Anticimex 171031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custClrLst>
    <a:custClr name="Primary Dark blue">
      <a:srgbClr val="0D2B88"/>
    </a:custClr>
    <a:custClr name="Primary medium blue">
      <a:srgbClr val="187EE0"/>
    </a:custClr>
    <a:custClr name="Primary light blue">
      <a:srgbClr val="D2DBE3"/>
    </a:custClr>
    <a:custClr name="Secondary green">
      <a:srgbClr val="2DA96B"/>
    </a:custClr>
    <a:custClr name="Additional purple">
      <a:srgbClr val="9E16A9"/>
    </a:custClr>
    <a:custClr name="Additional orange">
      <a:srgbClr val="FF7C00"/>
    </a:custClr>
    <a:custClr name="Illustration blue 01">
      <a:srgbClr val="051E66"/>
    </a:custClr>
    <a:custClr name="Illustration blue 02">
      <a:srgbClr val="1254B5"/>
    </a:custClr>
    <a:custClr name="Illustration grey">
      <a:srgbClr val="F6F6F6"/>
    </a:custClr>
    <a:custClr name="Illustration green">
      <a:srgbClr val="1ED68C"/>
    </a:custClr>
    <a:custClr name="Illustration coral">
      <a:srgbClr val="FF5959"/>
    </a:custClr>
    <a:custClr name="Illustration orange">
      <a:srgbClr val="FC963F"/>
    </a:custClr>
  </a:custClrLst>
  <a:extLst>
    <a:ext uri="{05A4C25C-085E-4340-85A3-A5531E510DB2}">
      <thm15:themeFamily xmlns:thm15="http://schemas.microsoft.com/office/thememl/2012/main" name="1468 ACX PPT Template_02.pptx" id="{28F0816A-0572-4C00-A9D6-B256247E5C8B}" vid="{2C5A00CD-A516-406A-A172-0B18215F732D}"/>
    </a:ext>
  </a:extLst>
</a:theme>
</file>

<file path=ppt/theme/theme21.xml><?xml version="1.0" encoding="utf-8"?>
<a:theme xmlns:a="http://schemas.openxmlformats.org/drawingml/2006/main" name="1_Theme1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custClrLst>
    <a:custClr name="Primary Dark blue">
      <a:srgbClr val="0D2B88"/>
    </a:custClr>
    <a:custClr name="Primary medium blue">
      <a:srgbClr val="187EE0"/>
    </a:custClr>
    <a:custClr name="Primary light blue">
      <a:srgbClr val="D2DBE3"/>
    </a:custClr>
    <a:custClr name="Secondary green">
      <a:srgbClr val="2DA96B"/>
    </a:custClr>
    <a:custClr name="Additional purple">
      <a:srgbClr val="9E16A9"/>
    </a:custClr>
    <a:custClr name="Additional orange">
      <a:srgbClr val="FF7C00"/>
    </a:custClr>
    <a:custClr name="Illustration blue 01">
      <a:srgbClr val="051E66"/>
    </a:custClr>
    <a:custClr name="Illustration blue 02">
      <a:srgbClr val="1254B5"/>
    </a:custClr>
    <a:custClr name="Illustration grey">
      <a:srgbClr val="F6F6F6"/>
    </a:custClr>
    <a:custClr name="Illustration green">
      <a:srgbClr val="1ED68C"/>
    </a:custClr>
    <a:custClr name="Illustration coral">
      <a:srgbClr val="FF5959"/>
    </a:custClr>
    <a:custClr name="Illustration orange">
      <a:srgbClr val="FC963F"/>
    </a:custClr>
  </a:custClrLst>
  <a:extLst>
    <a:ext uri="{05A4C25C-085E-4340-85A3-A5531E510DB2}">
      <thm15:themeFamily xmlns:thm15="http://schemas.microsoft.com/office/thememl/2012/main" name="Theme1" id="{FA53A40D-052E-42AA-9CCA-A6FBC44AABD1}" vid="{D063E0F8-368E-4FDA-BBE6-D6DF1FF80C48}"/>
    </a:ext>
  </a:extLst>
</a:theme>
</file>

<file path=ppt/theme/theme22.xml><?xml version="1.0" encoding="utf-8"?>
<a:theme xmlns:a="http://schemas.openxmlformats.org/drawingml/2006/main" name="2_Anticimex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ales support, Sales to Food Retail, 3.2020,2" id="{10C12A2E-066E-4E55-91FF-5C74356FA135}" vid="{33735C2E-5D50-424B-AA71-D2C4FFC66F68}"/>
    </a:ext>
  </a:extLst>
</a:theme>
</file>

<file path=ppt/theme/theme23.xml><?xml version="1.0" encoding="utf-8"?>
<a:theme xmlns:a="http://schemas.openxmlformats.org/drawingml/2006/main" name="4_Anticimex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E11B2DA1-771E-AD46-87B3-DD766B15C1CB}" vid="{66BB5410-F624-4F48-BD64-674333A308D3}"/>
    </a:ext>
  </a:extLst>
</a:theme>
</file>

<file path=ppt/theme/theme24.xml><?xml version="1.0" encoding="utf-8"?>
<a:theme xmlns:a="http://schemas.openxmlformats.org/drawingml/2006/main" name="7_Anticimex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ptx [Skrivebeskyttet]" id="{B21F39A6-AFE8-40C6-897B-A7453A32374A}" vid="{91791B86-7687-4676-A16D-7A792FBFB2F8}"/>
    </a:ext>
  </a:extLst>
</a:theme>
</file>

<file path=ppt/theme/theme25.xml><?xml version="1.0" encoding="utf-8"?>
<a:theme xmlns:a="http://schemas.openxmlformats.org/drawingml/2006/main" name="12_Anticimex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E11B2DA1-771E-AD46-87B3-DD766B15C1CB}" vid="{66BB5410-F624-4F48-BD64-674333A308D3}"/>
    </a:ext>
  </a:extLst>
</a:theme>
</file>

<file path=ppt/theme/theme2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3D33B57EC2E1F4AAE222114B7F720CF" ma:contentTypeVersion="9" ma:contentTypeDescription="Skapa ett nytt dokument." ma:contentTypeScope="" ma:versionID="ad39bb602b508af8ae32e1ee40ced3dd">
  <xsd:schema xmlns:xsd="http://www.w3.org/2001/XMLSchema" xmlns:xs="http://www.w3.org/2001/XMLSchema" xmlns:p="http://schemas.microsoft.com/office/2006/metadata/properties" xmlns:ns2="50df7c17-81db-4447-9431-fe03c7368af5" xmlns:ns3="b49aba17-eb4f-4dc9-9567-93c8f4f977ab" targetNamespace="http://schemas.microsoft.com/office/2006/metadata/properties" ma:root="true" ma:fieldsID="9139d5c58126e680e58f102721acb85d" ns2:_="" ns3:_="">
    <xsd:import namespace="50df7c17-81db-4447-9431-fe03c7368af5"/>
    <xsd:import namespace="b49aba17-eb4f-4dc9-9567-93c8f4f977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df7c17-81db-4447-9431-fe03c7368a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9aba17-eb4f-4dc9-9567-93c8f4f977a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F082960-60DB-4AC6-B312-7732A9E12D45}">
  <ds:schemaRefs>
    <ds:schemaRef ds:uri="http://purl.org/dc/dcmitype/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b49aba17-eb4f-4dc9-9567-93c8f4f977ab"/>
    <ds:schemaRef ds:uri="http://schemas.microsoft.com/office/2006/documentManagement/types"/>
    <ds:schemaRef ds:uri="50df7c17-81db-4447-9431-fe03c7368af5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C76FE86-C21B-46F7-92C5-0A1E42BD416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D701CB7-F98B-4354-BE67-D85BFD072C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df7c17-81db-4447-9431-fe03c7368af5"/>
    <ds:schemaRef ds:uri="b49aba17-eb4f-4dc9-9567-93c8f4f977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Anticimex_eng</Template>
  <TotalTime>171090</TotalTime>
  <Words>65</Words>
  <Application>Microsoft Office PowerPoint</Application>
  <PresentationFormat>On-screen Show (16:9)</PresentationFormat>
  <Paragraphs>49</Paragraphs>
  <Slides>9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39" baseType="lpstr">
      <vt:lpstr>Anticimex Sans</vt:lpstr>
      <vt:lpstr>Calibri Light</vt:lpstr>
      <vt:lpstr>Calibri</vt:lpstr>
      <vt:lpstr>Arial</vt:lpstr>
      <vt:lpstr>Anticimex_eng</vt:lpstr>
      <vt:lpstr>Anticimex_2</vt:lpstr>
      <vt:lpstr>3_Anticimex</vt:lpstr>
      <vt:lpstr>8_Anticimex</vt:lpstr>
      <vt:lpstr>2_Anticimex_eng</vt:lpstr>
      <vt:lpstr>8_Anticimex 171031</vt:lpstr>
      <vt:lpstr>5_Anticimex</vt:lpstr>
      <vt:lpstr>1_Anticimex_eng</vt:lpstr>
      <vt:lpstr>3_Anticimex_eng</vt:lpstr>
      <vt:lpstr>6_Anticimex</vt:lpstr>
      <vt:lpstr>Anticimex 171031</vt:lpstr>
      <vt:lpstr>9_Anticimex</vt:lpstr>
      <vt:lpstr>Anticimex</vt:lpstr>
      <vt:lpstr>10_Anticimex</vt:lpstr>
      <vt:lpstr>11_Anticimex</vt:lpstr>
      <vt:lpstr>7_Anticimex 171031</vt:lpstr>
      <vt:lpstr>5_Anticimex 171031</vt:lpstr>
      <vt:lpstr>1_Anticimex</vt:lpstr>
      <vt:lpstr>Theme1</vt:lpstr>
      <vt:lpstr>2_Anticimex 171031</vt:lpstr>
      <vt:lpstr>1_Theme1</vt:lpstr>
      <vt:lpstr>2_Anticimex</vt:lpstr>
      <vt:lpstr>4_Anticimex</vt:lpstr>
      <vt:lpstr>7_Anticimex</vt:lpstr>
      <vt:lpstr>12_Anticimex</vt:lpstr>
      <vt:lpstr>think-cell Slide</vt:lpstr>
      <vt:lpstr>PowerPoint Presentation</vt:lpstr>
      <vt:lpstr>SMART </vt:lpstr>
      <vt:lpstr>SMART Who?</vt:lpstr>
      <vt:lpstr>SMART What?</vt:lpstr>
      <vt:lpstr>SMART Range-Smart Catch</vt:lpstr>
      <vt:lpstr>SMART Range-Smart Catch</vt:lpstr>
      <vt:lpstr>SMART Why?</vt:lpstr>
      <vt:lpstr>SMART Why?</vt:lpstr>
      <vt:lpstr>SMART Why?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Colin Harrison</dc:creator>
  <cp:lastModifiedBy>Colin Harrison</cp:lastModifiedBy>
  <cp:revision>156</cp:revision>
  <dcterms:created xsi:type="dcterms:W3CDTF">2022-04-26T13:15:09Z</dcterms:created>
  <dcterms:modified xsi:type="dcterms:W3CDTF">2023-09-13T11:16:20Z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0x01010013D33B57EC2E1F4AAE222114B7F720CF</vt:lpwstr>
  </property>
</Properties>
</file>